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435" r:id="rId2"/>
    <p:sldId id="1228" r:id="rId3"/>
    <p:sldId id="1450" r:id="rId4"/>
    <p:sldId id="1264" r:id="rId5"/>
    <p:sldId id="1266" r:id="rId6"/>
    <p:sldId id="1291" r:id="rId7"/>
    <p:sldId id="1292" r:id="rId8"/>
    <p:sldId id="1294" r:id="rId9"/>
    <p:sldId id="1295" r:id="rId10"/>
    <p:sldId id="1267" r:id="rId11"/>
    <p:sldId id="1499" r:id="rId12"/>
    <p:sldId id="1500" r:id="rId13"/>
    <p:sldId id="1501" r:id="rId14"/>
    <p:sldId id="1596" r:id="rId15"/>
    <p:sldId id="1597" r:id="rId16"/>
    <p:sldId id="1526" r:id="rId17"/>
    <p:sldId id="1503" r:id="rId18"/>
    <p:sldId id="1518" r:id="rId19"/>
    <p:sldId id="1498" r:id="rId20"/>
    <p:sldId id="1502" r:id="rId21"/>
    <p:sldId id="1533" r:id="rId22"/>
    <p:sldId id="1527" r:id="rId23"/>
    <p:sldId id="1522" r:id="rId24"/>
    <p:sldId id="1528" r:id="rId25"/>
    <p:sldId id="1529" r:id="rId26"/>
    <p:sldId id="1530" r:id="rId27"/>
    <p:sldId id="1531" r:id="rId28"/>
    <p:sldId id="1532" r:id="rId29"/>
    <p:sldId id="1534" r:id="rId30"/>
    <p:sldId id="1535" r:id="rId31"/>
    <p:sldId id="1536" r:id="rId32"/>
    <p:sldId id="1537" r:id="rId33"/>
    <p:sldId id="1538" r:id="rId34"/>
    <p:sldId id="1539" r:id="rId35"/>
    <p:sldId id="1540" r:id="rId36"/>
    <p:sldId id="1541" r:id="rId37"/>
    <p:sldId id="1542" r:id="rId38"/>
    <p:sldId id="1543" r:id="rId39"/>
    <p:sldId id="1544" r:id="rId40"/>
    <p:sldId id="1545" r:id="rId41"/>
    <p:sldId id="1546" r:id="rId42"/>
    <p:sldId id="1547" r:id="rId43"/>
    <p:sldId id="1510" r:id="rId44"/>
    <p:sldId id="1511" r:id="rId45"/>
    <p:sldId id="1568" r:id="rId46"/>
    <p:sldId id="1570" r:id="rId47"/>
    <p:sldId id="1600" r:id="rId48"/>
    <p:sldId id="1571" r:id="rId49"/>
    <p:sldId id="1573" r:id="rId50"/>
    <p:sldId id="1572" r:id="rId51"/>
    <p:sldId id="1575" r:id="rId52"/>
    <p:sldId id="1576" r:id="rId53"/>
    <p:sldId id="1577" r:id="rId54"/>
    <p:sldId id="1578" r:id="rId55"/>
    <p:sldId id="1579" r:id="rId56"/>
    <p:sldId id="1580" r:id="rId57"/>
    <p:sldId id="1581" r:id="rId58"/>
    <p:sldId id="1582" r:id="rId59"/>
    <p:sldId id="1583" r:id="rId60"/>
    <p:sldId id="1584" r:id="rId61"/>
    <p:sldId id="1585" r:id="rId62"/>
    <p:sldId id="1586" r:id="rId63"/>
    <p:sldId id="1587" r:id="rId64"/>
    <p:sldId id="1588" r:id="rId65"/>
    <p:sldId id="1589" r:id="rId66"/>
    <p:sldId id="1590" r:id="rId67"/>
    <p:sldId id="1591" r:id="rId68"/>
    <p:sldId id="1592" r:id="rId69"/>
    <p:sldId id="1593" r:id="rId70"/>
    <p:sldId id="1595" r:id="rId71"/>
    <p:sldId id="1594" r:id="rId7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>
          <p15:clr>
            <a:srgbClr val="A4A3A4"/>
          </p15:clr>
        </p15:guide>
        <p15:guide id="2" pos="29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C00"/>
    <a:srgbClr val="FFFF00"/>
    <a:srgbClr val="9900CC"/>
    <a:srgbClr val="FF3300"/>
    <a:srgbClr val="0066FF"/>
    <a:srgbClr val="FFFF99"/>
    <a:srgbClr val="99FF33"/>
    <a:srgbClr val="990000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57" autoAdjust="0"/>
    <p:restoredTop sz="96206" autoAdjust="0"/>
  </p:normalViewPr>
  <p:slideViewPr>
    <p:cSldViewPr>
      <p:cViewPr varScale="1">
        <p:scale>
          <a:sx n="100" d="100"/>
          <a:sy n="100" d="100"/>
        </p:scale>
        <p:origin x="1412" y="48"/>
      </p:cViewPr>
      <p:guideLst>
        <p:guide orient="horz" pos="2188"/>
        <p:guide pos="29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2136"/>
    </p:cViewPr>
  </p:sorterViewPr>
  <p:notesViewPr>
    <p:cSldViewPr>
      <p:cViewPr varScale="1">
        <p:scale>
          <a:sx n="77" d="100"/>
          <a:sy n="77" d="100"/>
        </p:scale>
        <p:origin x="3420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ACA739-808A-45F7-B517-F86389C8A4E3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2BF679-5100-4B09-9E12-512BAE72B0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962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962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62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962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BA391D2-FF35-4B20-8B07-91CD895A1AFB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0B919110-6856-4A64-9A7D-D40C491B9A44}" type="slidenum">
              <a:rPr lang="en-US" altLang="zh-CN"/>
              <a:t>1</a:t>
            </a:fld>
            <a:endParaRPr lang="en-US" altLang="zh-CN"/>
          </a:p>
        </p:txBody>
      </p:sp>
      <p:sp>
        <p:nvSpPr>
          <p:cNvPr id="4833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4E1A39FF-2C30-45B6-8F91-645ED773424D}" type="slidenum">
              <a:rPr lang="en-US" altLang="zh-CN" sz="1200"/>
              <a:t>1</a:t>
            </a:fld>
            <a:endParaRPr lang="en-US" altLang="zh-CN" sz="1200"/>
          </a:p>
        </p:txBody>
      </p:sp>
      <p:sp>
        <p:nvSpPr>
          <p:cNvPr id="483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83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07547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29036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5770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79706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076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33184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85757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37817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83919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5518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这里只讲了电子计算机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77773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73943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77585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60597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24917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85339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17467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805710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33498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73492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在这里说明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060321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45343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534263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545850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226660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779744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177726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386626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656804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6523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1 </a:t>
            </a:r>
            <a:r>
              <a:rPr lang="zh-CN" altLang="en-US"/>
              <a:t>明确三个正确性</a:t>
            </a:r>
            <a:r>
              <a:rPr lang="en-US" altLang="zh-CN"/>
              <a:t>    </a:t>
            </a:r>
            <a:r>
              <a:rPr lang="zh-CN" altLang="en-US"/>
              <a:t>结果正确、算法正确、系统正确</a:t>
            </a:r>
          </a:p>
          <a:p>
            <a:endParaRPr lang="zh-CN" altLang="en-US"/>
          </a:p>
          <a:p>
            <a:r>
              <a:rPr lang="zh-CN" altLang="en-US"/>
              <a:t>姓名排序</a:t>
            </a:r>
            <a:r>
              <a:rPr lang="en-US" altLang="zh-CN"/>
              <a:t>  </a:t>
            </a:r>
            <a:r>
              <a:rPr lang="zh-CN" altLang="en-US"/>
              <a:t>到</a:t>
            </a:r>
            <a:r>
              <a:rPr lang="en-US" altLang="zh-CN"/>
              <a:t>  </a:t>
            </a:r>
            <a:r>
              <a:rPr lang="zh-CN" altLang="en-US"/>
              <a:t>大小个排序</a:t>
            </a:r>
            <a:endParaRPr lang="en-US" altLang="zh-CN"/>
          </a:p>
          <a:p>
            <a:r>
              <a:rPr lang="zh-CN" altLang="en-US"/>
              <a:t>要有证据</a:t>
            </a:r>
            <a:r>
              <a:rPr lang="en-US" altLang="zh-CN"/>
              <a:t>       </a:t>
            </a:r>
            <a:r>
              <a:rPr lang="zh-CN" altLang="en-US"/>
              <a:t>过程中要有检测</a:t>
            </a:r>
          </a:p>
          <a:p>
            <a:r>
              <a:rPr lang="en-US" altLang="zh-CN"/>
              <a:t>bug</a:t>
            </a:r>
            <a:r>
              <a:rPr lang="zh-CN" altLang="en-US"/>
              <a:t>：地不平</a:t>
            </a:r>
            <a:r>
              <a:rPr lang="en-US" altLang="zh-CN"/>
              <a:t>  </a:t>
            </a:r>
            <a:r>
              <a:rPr lang="zh-CN" altLang="en-US"/>
              <a:t>问题说清楚</a:t>
            </a:r>
          </a:p>
          <a:p>
            <a:endParaRPr lang="zh-CN" altLang="en-US"/>
          </a:p>
          <a:p>
            <a:r>
              <a:rPr lang="en-US" altLang="zh-CN"/>
              <a:t>2   </a:t>
            </a:r>
            <a:r>
              <a:rPr lang="zh-CN" altLang="en-US"/>
              <a:t>人体计算机</a:t>
            </a:r>
            <a:r>
              <a:rPr lang="en-US" altLang="zh-CN"/>
              <a:t>   </a:t>
            </a:r>
            <a:r>
              <a:rPr lang="zh-CN" altLang="en-US"/>
              <a:t>程序存在控制器同学的脑袋里</a:t>
            </a:r>
            <a:r>
              <a:rPr lang="en-US" altLang="zh-CN"/>
              <a:t>       </a:t>
            </a:r>
            <a:r>
              <a:rPr lang="zh-CN" altLang="en-US"/>
              <a:t>不一定在</a:t>
            </a:r>
            <a:r>
              <a:rPr lang="en-US" altLang="zh-CN"/>
              <a:t>momeny</a:t>
            </a:r>
            <a:r>
              <a:rPr lang="zh-CN" altLang="en-US"/>
              <a:t>里面</a:t>
            </a:r>
          </a:p>
          <a:p>
            <a:endParaRPr lang="zh-CN" altLang="en-US"/>
          </a:p>
          <a:p>
            <a:r>
              <a:rPr lang="en-US" altLang="zh-CN"/>
              <a:t>Data Group </a:t>
            </a:r>
            <a:r>
              <a:rPr lang="zh-CN" altLang="en-US"/>
              <a:t>都不能动！</a:t>
            </a:r>
          </a:p>
          <a:p>
            <a:r>
              <a:rPr lang="zh-CN" altLang="en-US"/>
              <a:t>记录要细致</a:t>
            </a:r>
          </a:p>
          <a:p>
            <a:endParaRPr lang="zh-CN" altLang="en-US"/>
          </a:p>
          <a:p>
            <a:r>
              <a:rPr lang="zh-CN" altLang="en-US"/>
              <a:t>交报告时候</a:t>
            </a:r>
            <a:r>
              <a:rPr lang="en-US" altLang="zh-CN"/>
              <a:t> </a:t>
            </a:r>
          </a:p>
          <a:p>
            <a:r>
              <a:rPr lang="zh-CN" altLang="en-US"/>
              <a:t>讨论时候</a:t>
            </a:r>
            <a:r>
              <a:rPr lang="en-US" altLang="zh-CN"/>
              <a:t> </a:t>
            </a:r>
            <a:r>
              <a:rPr lang="zh-CN" altLang="en-US"/>
              <a:t>冯诺依曼计算机的</a:t>
            </a:r>
            <a:r>
              <a:rPr lang="en-US" altLang="zh-CN"/>
              <a:t> 4</a:t>
            </a:r>
            <a:r>
              <a:rPr lang="zh-CN" altLang="en-US"/>
              <a:t>条特征</a:t>
            </a:r>
            <a:r>
              <a:rPr lang="en-US" altLang="zh-CN"/>
              <a:t>     </a:t>
            </a:r>
            <a:r>
              <a:rPr lang="zh-CN" altLang="en-US"/>
              <a:t>我们哪些违反了</a:t>
            </a:r>
            <a:r>
              <a:rPr lang="en-US" altLang="zh-CN"/>
              <a:t>  </a:t>
            </a:r>
            <a:r>
              <a:rPr lang="zh-CN" altLang="en-US"/>
              <a:t>改了什么？</a:t>
            </a:r>
            <a:r>
              <a:rPr lang="en-US" altLang="zh-CN"/>
              <a:t> </a:t>
            </a:r>
          </a:p>
          <a:p>
            <a:r>
              <a:rPr lang="en-US" altLang="zh-CN"/>
              <a:t>1  2</a:t>
            </a:r>
            <a:r>
              <a:rPr lang="zh-CN" altLang="en-US"/>
              <a:t>进制</a:t>
            </a:r>
            <a:r>
              <a:rPr lang="en-US" altLang="zh-CN"/>
              <a:t> </a:t>
            </a:r>
            <a:r>
              <a:rPr lang="zh-CN" altLang="en-US"/>
              <a:t>改了</a:t>
            </a:r>
          </a:p>
          <a:p>
            <a:r>
              <a:rPr lang="en-US" altLang="zh-CN"/>
              <a:t>2  </a:t>
            </a:r>
            <a:r>
              <a:rPr lang="zh-CN" altLang="en-US"/>
              <a:t>程序放在人的大脑里</a:t>
            </a:r>
            <a:r>
              <a:rPr lang="en-US" altLang="zh-CN"/>
              <a:t> </a:t>
            </a:r>
            <a:r>
              <a:rPr lang="zh-CN" altLang="en-US"/>
              <a:t>，不是程序里</a:t>
            </a:r>
          </a:p>
          <a:p>
            <a:r>
              <a:rPr lang="zh-CN" altLang="en-US"/>
              <a:t>前两个可以改</a:t>
            </a:r>
          </a:p>
          <a:p>
            <a:endParaRPr lang="zh-CN" altLang="en-US"/>
          </a:p>
          <a:p>
            <a:r>
              <a:rPr lang="zh-CN" altLang="en-US"/>
              <a:t>有个计数的同学</a:t>
            </a:r>
            <a:r>
              <a:rPr lang="en-US" altLang="zh-CN"/>
              <a:t> </a:t>
            </a:r>
            <a:r>
              <a:rPr lang="zh-CN" altLang="en-US"/>
              <a:t>要自己记下来</a:t>
            </a:r>
          </a:p>
          <a:p>
            <a:endParaRPr lang="zh-CN" altLang="en-US"/>
          </a:p>
          <a:p>
            <a:r>
              <a:rPr lang="zh-CN" altLang="en-US"/>
              <a:t>后两个不可以改</a:t>
            </a:r>
          </a:p>
          <a:p>
            <a:r>
              <a:rPr lang="en-US" altLang="zh-CN"/>
              <a:t>3 </a:t>
            </a:r>
            <a:r>
              <a:rPr lang="zh-CN" altLang="en-US"/>
              <a:t>指令驱动</a:t>
            </a:r>
            <a:r>
              <a:rPr lang="en-US" altLang="zh-CN"/>
              <a:t>  </a:t>
            </a:r>
          </a:p>
          <a:p>
            <a:r>
              <a:rPr lang="en-US" altLang="zh-CN"/>
              <a:t>4 </a:t>
            </a:r>
            <a:r>
              <a:rPr lang="zh-CN" altLang="en-US"/>
              <a:t>串行执行！</a:t>
            </a:r>
            <a:r>
              <a:rPr lang="en-US" altLang="zh-CN"/>
              <a:t> 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/>
              <a:t>3  </a:t>
            </a:r>
            <a:r>
              <a:rPr lang="zh-CN" altLang="en-US"/>
              <a:t>至少</a:t>
            </a:r>
            <a:r>
              <a:rPr lang="en-US" altLang="zh-CN"/>
              <a:t> n log n </a:t>
            </a:r>
            <a:r>
              <a:rPr lang="zh-CN" altLang="en-US"/>
              <a:t>人不能太多</a:t>
            </a:r>
            <a:r>
              <a:rPr lang="en-US" altLang="zh-CN"/>
              <a:t> </a:t>
            </a:r>
            <a:r>
              <a:rPr lang="zh-CN" altLang="en-US"/>
              <a:t>多放几个人到非数据组里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942086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528656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741261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330947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126174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246047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013229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830206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9964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07098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673348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445280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009713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455804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99497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0531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90489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22275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实验注意事项：</a:t>
            </a:r>
            <a:endParaRPr lang="en-US" altLang="zh-CN" dirty="0"/>
          </a:p>
          <a:p>
            <a:r>
              <a:rPr lang="en-US" altLang="zh-CN" dirty="0"/>
              <a:t>(click)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22910A-01DD-4D1E-AA16-0C11FAC033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0074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13" name="Rectangle 45"/>
          <p:cNvSpPr>
            <a:spLocks noChangeArrowheads="1"/>
          </p:cNvSpPr>
          <p:nvPr/>
        </p:nvSpPr>
        <p:spPr bwMode="auto">
          <a:xfrm rot="5400000" flipH="1">
            <a:off x="4982369" y="3479006"/>
            <a:ext cx="4724400" cy="71438"/>
          </a:xfrm>
          <a:prstGeom prst="rect">
            <a:avLst/>
          </a:prstGeo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50825" y="549275"/>
            <a:ext cx="7058025" cy="2133600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971550" y="2924175"/>
            <a:ext cx="6248400" cy="23622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32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EFCFDD4-86FC-4284-AD3D-1CD71A0C7575}" type="slidenum">
              <a:rPr lang="en-US" altLang="zh-CN"/>
              <a:t>‹#›</a:t>
            </a:fld>
            <a:endParaRPr lang="en-US" altLang="zh-CN"/>
          </a:p>
        </p:txBody>
      </p:sp>
      <p:pic>
        <p:nvPicPr>
          <p:cNvPr id="32809" name="Picture 41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50" y="2924175"/>
            <a:ext cx="936625" cy="779463"/>
          </a:xfrm>
          <a:prstGeom prst="rect">
            <a:avLst/>
          </a:prstGeom>
          <a:noFill/>
        </p:spPr>
      </p:pic>
      <p:pic>
        <p:nvPicPr>
          <p:cNvPr id="32810" name="Picture 42" descr="logo－zi-sh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3375" y="3848100"/>
            <a:ext cx="292100" cy="2016125"/>
          </a:xfrm>
          <a:prstGeom prst="rect">
            <a:avLst/>
          </a:prstGeom>
          <a:noFill/>
        </p:spPr>
      </p:pic>
      <p:sp>
        <p:nvSpPr>
          <p:cNvPr id="32811" name="Text Box 43"/>
          <p:cNvSpPr txBox="1">
            <a:spLocks noChangeArrowheads="1"/>
          </p:cNvSpPr>
          <p:nvPr/>
        </p:nvSpPr>
        <p:spPr bwMode="auto">
          <a:xfrm>
            <a:off x="7669213" y="3848100"/>
            <a:ext cx="320675" cy="2159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r>
              <a:rPr lang="en-US" altLang="zh-CN" sz="900" b="1">
                <a:latin typeface="Franklin Gothic Medium" panose="020B0603020102020204" pitchFamily="34" charset="0"/>
              </a:rPr>
              <a:t>INSTITUTE OF COMPUTING TECHNOLOGY</a:t>
            </a:r>
          </a:p>
        </p:txBody>
      </p:sp>
      <p:sp>
        <p:nvSpPr>
          <p:cNvPr id="32812" name="Rectangle 44"/>
          <p:cNvSpPr>
            <a:spLocks noChangeArrowheads="1"/>
          </p:cNvSpPr>
          <p:nvPr/>
        </p:nvSpPr>
        <p:spPr bwMode="auto">
          <a:xfrm>
            <a:off x="250825" y="2708275"/>
            <a:ext cx="8281988" cy="71438"/>
          </a:xfrm>
          <a:prstGeom prst="rect">
            <a:avLst/>
          </a:prstGeo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7BCF8-F59C-4026-B6E8-4B7A8018362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5EC8D1-144E-4E4F-B2E4-344DAD007F4E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806BE6D-AA75-4C19-8AC1-727318FA8B4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F88260F7-2030-4B35-A89C-01FA86E9D6A0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2238"/>
            <a:ext cx="8712968" cy="85849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24744"/>
            <a:ext cx="8856984" cy="5472608"/>
          </a:xfrm>
        </p:spPr>
        <p:txBody>
          <a:bodyPr/>
          <a:lstStyle>
            <a:lvl3pPr>
              <a:buClr>
                <a:srgbClr val="9900CC"/>
              </a:buClr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03232" y="6605736"/>
            <a:ext cx="730424" cy="252264"/>
          </a:xfrm>
        </p:spPr>
        <p:txBody>
          <a:bodyPr/>
          <a:lstStyle>
            <a:lvl1pPr>
              <a:defRPr/>
            </a:lvl1pPr>
          </a:lstStyle>
          <a:p>
            <a:fld id="{B624FEA1-8D4F-4C27-B315-433CCAC1694E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77F74-3F42-4D21-B193-F6D829DDFEA7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6BF886-1034-477A-B6CC-01E24F1F89F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DD2B4E-8515-41A9-BFB1-B129CF5CFD5E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06E81E-6041-44E1-A812-B47095AF3B3C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D72BA7-A053-4C77-BE4A-2C9478A22DA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D921E-0D29-4D56-84BE-F974969772C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748AC9-721A-4C0D-B078-E5EEF5C5AB0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endParaRPr lang="en-US" altLang="zh-CN"/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/>
            </a:lvl1pPr>
          </a:lstStyle>
          <a:p>
            <a:endParaRPr lang="en-US" altLang="zh-CN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fld id="{FFD978E6-38DD-4620-B866-3013F2250428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FF0000"/>
        </a:buClr>
        <a:buSzPct val="70000"/>
        <a:buFont typeface="Wingdings" panose="05000000000000000000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98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400">
          <a:solidFill>
            <a:schemeClr val="tx1"/>
          </a:solidFill>
          <a:latin typeface="+mn-lt"/>
          <a:ea typeface="+mn-ea"/>
        </a:defRPr>
      </a:lvl2pPr>
      <a:lvl3pPr marL="987425" indent="-29400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3pPr>
      <a:lvl4pPr marL="1281430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1800">
          <a:solidFill>
            <a:schemeClr val="tx1"/>
          </a:solidFill>
          <a:latin typeface="+mn-lt"/>
          <a:ea typeface="+mn-ea"/>
        </a:defRPr>
      </a:lvl4pPr>
      <a:lvl5pPr marL="15989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1800">
          <a:solidFill>
            <a:schemeClr val="tx1"/>
          </a:solidFill>
          <a:latin typeface="+mn-lt"/>
          <a:ea typeface="+mn-ea"/>
        </a:defRPr>
      </a:lvl5pPr>
      <a:lvl6pPr marL="20561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133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29705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4277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7.png"/><Relationship Id="rId10" Type="http://schemas.openxmlformats.org/officeDocument/2006/relationships/image" Target="../media/image16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10" Type="http://schemas.openxmlformats.org/officeDocument/2006/relationships/image" Target="../media/image6.png"/><Relationship Id="rId4" Type="http://schemas.openxmlformats.org/officeDocument/2006/relationships/image" Target="../media/image7.png"/><Relationship Id="rId9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7.png"/><Relationship Id="rId5" Type="http://schemas.openxmlformats.org/officeDocument/2006/relationships/image" Target="../media/image9.png"/><Relationship Id="rId10" Type="http://schemas.openxmlformats.org/officeDocument/2006/relationships/image" Target="../media/image6.png"/><Relationship Id="rId4" Type="http://schemas.openxmlformats.org/officeDocument/2006/relationships/image" Target="../media/image7.png"/><Relationship Id="rId9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10" Type="http://schemas.openxmlformats.org/officeDocument/2006/relationships/image" Target="../media/image17.png"/><Relationship Id="rId4" Type="http://schemas.openxmlformats.org/officeDocument/2006/relationships/image" Target="../media/image7.png"/><Relationship Id="rId9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10" Type="http://schemas.openxmlformats.org/officeDocument/2006/relationships/image" Target="../media/image17.png"/><Relationship Id="rId4" Type="http://schemas.openxmlformats.org/officeDocument/2006/relationships/image" Target="../media/image7.png"/><Relationship Id="rId9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openxmlformats.org/officeDocument/2006/relationships/image" Target="../media/image17.png"/><Relationship Id="rId4" Type="http://schemas.openxmlformats.org/officeDocument/2006/relationships/image" Target="../media/image7.png"/><Relationship Id="rId9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0" Type="http://schemas.openxmlformats.org/officeDocument/2006/relationships/image" Target="../media/image18.png"/><Relationship Id="rId4" Type="http://schemas.openxmlformats.org/officeDocument/2006/relationships/image" Target="../media/image9.png"/><Relationship Id="rId9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18.png"/><Relationship Id="rId4" Type="http://schemas.openxmlformats.org/officeDocument/2006/relationships/image" Target="../media/image9.png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17.png"/><Relationship Id="rId4" Type="http://schemas.openxmlformats.org/officeDocument/2006/relationships/image" Target="../media/image9.png"/><Relationship Id="rId9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0" Type="http://schemas.openxmlformats.org/officeDocument/2006/relationships/image" Target="../media/image17.png"/><Relationship Id="rId4" Type="http://schemas.openxmlformats.org/officeDocument/2006/relationships/image" Target="../media/image9.png"/><Relationship Id="rId9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6.png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6.png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6.png"/><Relationship Id="rId10" Type="http://schemas.openxmlformats.org/officeDocument/2006/relationships/image" Target="../media/image19.png"/><Relationship Id="rId4" Type="http://schemas.openxmlformats.org/officeDocument/2006/relationships/image" Target="../media/image9.png"/><Relationship Id="rId9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6.png"/><Relationship Id="rId10" Type="http://schemas.openxmlformats.org/officeDocument/2006/relationships/image" Target="../media/image19.png"/><Relationship Id="rId4" Type="http://schemas.openxmlformats.org/officeDocument/2006/relationships/image" Target="../media/image9.png"/><Relationship Id="rId9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20.png"/><Relationship Id="rId5" Type="http://schemas.openxmlformats.org/officeDocument/2006/relationships/image" Target="../media/image16.png"/><Relationship Id="rId10" Type="http://schemas.openxmlformats.org/officeDocument/2006/relationships/image" Target="../media/image19.png"/><Relationship Id="rId4" Type="http://schemas.openxmlformats.org/officeDocument/2006/relationships/image" Target="../media/image9.png"/><Relationship Id="rId9" Type="http://schemas.openxmlformats.org/officeDocument/2006/relationships/image" Target="../media/image17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9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20.png"/><Relationship Id="rId4" Type="http://schemas.openxmlformats.org/officeDocument/2006/relationships/image" Target="../media/image16.png"/><Relationship Id="rId9" Type="http://schemas.openxmlformats.org/officeDocument/2006/relationships/image" Target="../media/image19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9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20.png"/><Relationship Id="rId4" Type="http://schemas.openxmlformats.org/officeDocument/2006/relationships/image" Target="../media/image16.png"/><Relationship Id="rId9" Type="http://schemas.openxmlformats.org/officeDocument/2006/relationships/image" Target="../media/image1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7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21.png"/><Relationship Id="rId5" Type="http://schemas.openxmlformats.org/officeDocument/2006/relationships/image" Target="../media/image16.png"/><Relationship Id="rId10" Type="http://schemas.openxmlformats.org/officeDocument/2006/relationships/image" Target="../media/image20.png"/><Relationship Id="rId4" Type="http://schemas.openxmlformats.org/officeDocument/2006/relationships/image" Target="../media/image9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6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3.png"/><Relationship Id="rId10" Type="http://schemas.openxmlformats.org/officeDocument/2006/relationships/image" Target="../media/image21.png"/><Relationship Id="rId4" Type="http://schemas.openxmlformats.org/officeDocument/2006/relationships/image" Target="../media/image12.png"/><Relationship Id="rId9" Type="http://schemas.openxmlformats.org/officeDocument/2006/relationships/image" Target="../media/image20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6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3.png"/><Relationship Id="rId10" Type="http://schemas.openxmlformats.org/officeDocument/2006/relationships/image" Target="../media/image21.png"/><Relationship Id="rId4" Type="http://schemas.openxmlformats.org/officeDocument/2006/relationships/image" Target="../media/image12.png"/><Relationship Id="rId9" Type="http://schemas.openxmlformats.org/officeDocument/2006/relationships/image" Target="../media/image2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7.png"/><Relationship Id="rId3" Type="http://schemas.openxmlformats.org/officeDocument/2006/relationships/image" Target="../media/image16.png"/><Relationship Id="rId7" Type="http://schemas.openxmlformats.org/officeDocument/2006/relationships/image" Target="../media/image17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30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5.png"/><Relationship Id="rId5" Type="http://schemas.openxmlformats.org/officeDocument/2006/relationships/image" Target="../media/image13.png"/><Relationship Id="rId15" Type="http://schemas.openxmlformats.org/officeDocument/2006/relationships/image" Target="../media/image10.png"/><Relationship Id="rId10" Type="http://schemas.openxmlformats.org/officeDocument/2006/relationships/image" Target="../media/image21.png"/><Relationship Id="rId4" Type="http://schemas.openxmlformats.org/officeDocument/2006/relationships/image" Target="../media/image12.png"/><Relationship Id="rId9" Type="http://schemas.openxmlformats.org/officeDocument/2006/relationships/image" Target="../media/image20.png"/><Relationship Id="rId14" Type="http://schemas.openxmlformats.org/officeDocument/2006/relationships/image" Target="../media/image9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openxmlformats.org/officeDocument/2006/relationships/image" Target="../media/image13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10" Type="http://schemas.openxmlformats.org/officeDocument/2006/relationships/image" Target="../media/image15.png"/><Relationship Id="rId4" Type="http://schemas.openxmlformats.org/officeDocument/2006/relationships/image" Target="../media/image7.png"/><Relationship Id="rId9" Type="http://schemas.openxmlformats.org/officeDocument/2006/relationships/image" Target="../media/image14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3.png"/><Relationship Id="rId5" Type="http://schemas.openxmlformats.org/officeDocument/2006/relationships/image" Target="../media/image15.png"/><Relationship Id="rId10" Type="http://schemas.openxmlformats.org/officeDocument/2006/relationships/image" Target="../media/image12.png"/><Relationship Id="rId4" Type="http://schemas.openxmlformats.org/officeDocument/2006/relationships/image" Target="../media/image14.png"/><Relationship Id="rId9" Type="http://schemas.openxmlformats.org/officeDocument/2006/relationships/image" Target="../media/image11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1484313"/>
            <a:ext cx="9144000" cy="5113337"/>
          </a:xfrm>
          <a:noFill/>
        </p:spPr>
        <p:txBody>
          <a:bodyPr anchor="ctr"/>
          <a:lstStyle/>
          <a:p>
            <a:pPr algn="ctr"/>
            <a:br>
              <a:rPr lang="zh-CN" altLang="en-US" sz="4400" dirty="0"/>
            </a:br>
            <a:r>
              <a:rPr lang="en-US" altLang="zh-CN" sz="4800" dirty="0"/>
              <a:t>Lab Slides</a:t>
            </a:r>
            <a:br>
              <a:rPr lang="en-US" altLang="zh-CN" sz="4800" dirty="0"/>
            </a:br>
            <a:r>
              <a:rPr lang="en-US" altLang="zh-CN" sz="4800" dirty="0"/>
              <a:t>Human Sorter</a:t>
            </a:r>
            <a:br>
              <a:rPr lang="en-US" altLang="zh-CN" sz="4800" dirty="0"/>
            </a:br>
            <a:br>
              <a:rPr lang="zh-CN" altLang="en-US" sz="6600" dirty="0"/>
            </a:br>
            <a:r>
              <a:rPr lang="en-US" altLang="zh-CN" sz="1800" dirty="0">
                <a:solidFill>
                  <a:schemeClr val="tx1"/>
                </a:solidFill>
              </a:rPr>
              <a:t>zxu@ict.ac.cn</a:t>
            </a:r>
            <a:br>
              <a:rPr lang="en-US" altLang="zh-CN" sz="1800" dirty="0">
                <a:solidFill>
                  <a:schemeClr val="tx1"/>
                </a:solidFill>
              </a:rPr>
            </a:br>
            <a:r>
              <a:rPr lang="en-US" altLang="zh-CN" sz="1800" dirty="0">
                <a:solidFill>
                  <a:schemeClr val="tx1"/>
                </a:solidFill>
              </a:rPr>
              <a:t>zhangjialin@ict.ac.cn</a:t>
            </a:r>
          </a:p>
        </p:txBody>
      </p:sp>
      <p:pic>
        <p:nvPicPr>
          <p:cNvPr id="9" name="Picture 2" descr="http://www.gucas.ac.cn/newStyle/images/lougou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7532" y="-27384"/>
            <a:ext cx="4381500" cy="1047751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7384770" y="188640"/>
            <a:ext cx="17561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/>
              <a:t>CS101</a:t>
            </a:r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72BA7-A053-4C77-BE4A-2C9478A22DA6}" type="slidenum">
              <a:rPr lang="en-US" altLang="zh-CN" smtClean="0"/>
              <a:t>1</a:t>
            </a:fld>
            <a:endParaRPr lang="en-US" altLang="zh-CN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22238"/>
            <a:ext cx="8712968" cy="642466"/>
          </a:xfrm>
        </p:spPr>
        <p:txBody>
          <a:bodyPr/>
          <a:lstStyle/>
          <a:p>
            <a:r>
              <a:rPr lang="en-US" altLang="zh-CN" dirty="0"/>
              <a:t>Suggestions for team presentation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52736"/>
            <a:ext cx="8856984" cy="5400600"/>
          </a:xfrm>
        </p:spPr>
        <p:txBody>
          <a:bodyPr/>
          <a:lstStyle/>
          <a:p>
            <a:pPr hangingPunct="0"/>
            <a:r>
              <a:rPr lang="en-US" altLang="zh-CN" sz="2400" dirty="0"/>
              <a:t>Highlight the team design</a:t>
            </a:r>
          </a:p>
          <a:p>
            <a:pPr hangingPunct="0"/>
            <a:r>
              <a:rPr lang="en-US" altLang="zh-CN" sz="2400" dirty="0"/>
              <a:t>Highlight two executions in field runs</a:t>
            </a:r>
            <a:endParaRPr lang="en-US" altLang="zh-CN" sz="2000" dirty="0"/>
          </a:p>
          <a:p>
            <a:pPr hangingPunct="0"/>
            <a:endParaRPr lang="en-US" altLang="zh-CN" sz="2400" dirty="0"/>
          </a:p>
          <a:p>
            <a:pPr hangingPunct="0"/>
            <a:r>
              <a:rPr lang="en-US" altLang="zh-CN" sz="2400" dirty="0"/>
              <a:t>Present evidence for three correctness properties:</a:t>
            </a:r>
            <a:endParaRPr lang="zh-CN" altLang="zh-CN" sz="2400" dirty="0"/>
          </a:p>
          <a:p>
            <a:pPr lvl="1"/>
            <a:r>
              <a:rPr lang="en-US" altLang="zh-CN" sz="2000" dirty="0"/>
              <a:t>Result correctness</a:t>
            </a:r>
            <a:endParaRPr lang="zh-CN" altLang="zh-CN" sz="2000" dirty="0"/>
          </a:p>
          <a:p>
            <a:pPr lvl="1"/>
            <a:r>
              <a:rPr lang="en-US" altLang="zh-CN" sz="2000" dirty="0"/>
              <a:t>Algorithmic correctness</a:t>
            </a:r>
            <a:endParaRPr lang="zh-CN" altLang="zh-CN" sz="2000" dirty="0"/>
          </a:p>
          <a:p>
            <a:pPr lvl="1"/>
            <a:r>
              <a:rPr lang="en-US" altLang="zh-CN" sz="2000" dirty="0"/>
              <a:t>Systems correctness</a:t>
            </a:r>
          </a:p>
          <a:p>
            <a:endParaRPr lang="en-US" altLang="zh-CN" sz="2400" dirty="0"/>
          </a:p>
          <a:p>
            <a:r>
              <a:rPr lang="en-US" altLang="zh-CN" sz="2400" dirty="0"/>
              <a:t>Present observations on notable features and happenings in experiment</a:t>
            </a:r>
          </a:p>
          <a:p>
            <a:endParaRPr lang="en-US" altLang="zh-CN" sz="2400" dirty="0"/>
          </a:p>
          <a:p>
            <a:r>
              <a:rPr lang="en-US" altLang="zh-CN" sz="2400" dirty="0"/>
              <a:t>Use photographs, videos, and tables to present the experiment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4FEA1-8D4F-4C27-B315-433CCAC1694E}" type="slidenum">
              <a:rPr lang="en-US" altLang="zh-CN" smtClean="0"/>
              <a:t>10</a:t>
            </a:fld>
            <a:endParaRPr lang="en-US" altLang="zh-CN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Sample Q&amp;A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268760"/>
                <a:ext cx="8856984" cy="5328592"/>
              </a:xfrm>
            </p:spPr>
            <p:txBody>
              <a:bodyPr/>
              <a:lstStyle/>
              <a:p>
                <a:r>
                  <a:rPr lang="en-US" altLang="zh-CN" dirty="0"/>
                  <a:t>Q: Why bother doing this team sorter project? </a:t>
                </a:r>
              </a:p>
              <a:p>
                <a:pPr lvl="1"/>
                <a:r>
                  <a:rPr lang="en-US" altLang="zh-CN" dirty="0"/>
                  <a:t>After all, if the quicksort algorithm is correct and the input is correct, the resulting output must be correct.</a:t>
                </a:r>
              </a:p>
              <a:p>
                <a:r>
                  <a:rPr lang="en-US" altLang="zh-CN" dirty="0"/>
                  <a:t>A: This project deepens understanding of algorithmic thinking and systems thinking</a:t>
                </a:r>
              </a:p>
              <a:p>
                <a:pPr lvl="1"/>
                <a:r>
                  <a:rPr lang="en-US" altLang="zh-CN" dirty="0"/>
                  <a:t>By doing human computation step-by-step personally, students will experience and appreciate the following</a:t>
                </a:r>
                <a:endParaRPr lang="en-US" altLang="zh-CN" sz="1600" dirty="0"/>
              </a:p>
              <a:p>
                <a:pPr marL="514350" indent="-514350">
                  <a:buFont typeface="+mj-ea"/>
                  <a:buAutoNum type="circleNumDbPlain"/>
                </a:pPr>
                <a:r>
                  <a:rPr lang="en-US" altLang="zh-CN" sz="2000" dirty="0"/>
                  <a:t>Time complexity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smtClean="0">
                        <a:latin typeface="Cambria Math" panose="02040503050406030204" pitchFamily="18" charset="0"/>
                      </a:rPr>
                      <m:t>O</m:t>
                    </m:r>
                    <m:r>
                      <a:rPr lang="en-US" altLang="zh-CN" sz="2000" b="0" i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𝑁</m:t>
                    </m:r>
                    <m:sSub>
                      <m:sSub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>
                            <a:latin typeface="Cambria Math" panose="02040503050406030204" pitchFamily="18" charset="0"/>
                          </a:rPr>
                          <m:t>l</m:t>
                        </m:r>
                        <m:r>
                          <m:rPr>
                            <m:sty m:val="p"/>
                          </m:rPr>
                          <a:rPr lang="en-US" altLang="zh-CN" sz="2000" b="0" i="0" smtClean="0">
                            <a:latin typeface="Cambria Math" panose="02040503050406030204" pitchFamily="18" charset="0"/>
                          </a:rPr>
                          <m:t>o</m:t>
                        </m:r>
                        <m:r>
                          <m:rPr>
                            <m:sty m:val="p"/>
                          </m:rPr>
                          <a:rPr lang="en-US" altLang="zh-CN" sz="2000">
                            <a:latin typeface="Cambria Math" panose="02040503050406030204" pitchFamily="18" charset="0"/>
                          </a:rPr>
                          <m:t>g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CN" sz="2000" dirty="0"/>
                  <a:t> matters. </a:t>
                </a:r>
              </a:p>
              <a:p>
                <a:pPr lvl="2"/>
                <a:r>
                  <a:rPr lang="en-US" altLang="zh-CN" sz="1600" dirty="0"/>
                  <a:t>When </a:t>
                </a:r>
                <a:r>
                  <a:rPr lang="en-US" altLang="zh-CN" sz="1600" i="1" dirty="0"/>
                  <a:t>N</a:t>
                </a:r>
                <a:r>
                  <a:rPr lang="en-US" altLang="zh-CN" sz="1600" dirty="0"/>
                  <a:t>=10, </a:t>
                </a:r>
                <a14:m>
                  <m:oMath xmlns:m="http://schemas.openxmlformats.org/officeDocument/2006/math">
                    <m:r>
                      <a:rPr lang="en-US" altLang="zh-CN" sz="1600" i="1">
                        <a:latin typeface="Cambria Math" panose="02040503050406030204" pitchFamily="18" charset="0"/>
                      </a:rPr>
                      <m:t>𝑁</m:t>
                    </m:r>
                    <m:sSub>
                      <m:sSubPr>
                        <m:ctrlPr>
                          <a:rPr lang="en-US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600">
                            <a:latin typeface="Cambria Math" panose="02040503050406030204" pitchFamily="18" charset="0"/>
                          </a:rPr>
                          <m:t>log</m:t>
                        </m:r>
                      </m:e>
                      <m:sub>
                        <m:r>
                          <a:rPr lang="en-US" altLang="zh-CN" sz="1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600" i="1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US" altLang="zh-CN" sz="1600" dirty="0"/>
                  <a:t>=34; When </a:t>
                </a:r>
                <a:r>
                  <a:rPr lang="en-US" altLang="zh-CN" sz="1600" i="1" dirty="0"/>
                  <a:t>N</a:t>
                </a:r>
                <a:r>
                  <a:rPr lang="en-US" altLang="zh-CN" sz="1600" dirty="0"/>
                  <a:t>=30, </a:t>
                </a:r>
                <a14:m>
                  <m:oMath xmlns:m="http://schemas.openxmlformats.org/officeDocument/2006/math">
                    <m:r>
                      <a:rPr lang="en-US" altLang="zh-CN" sz="1600" i="1">
                        <a:latin typeface="Cambria Math" panose="02040503050406030204" pitchFamily="18" charset="0"/>
                      </a:rPr>
                      <m:t>𝑁</m:t>
                    </m:r>
                    <m:sSub>
                      <m:sSubPr>
                        <m:ctrlPr>
                          <a:rPr lang="en-US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600">
                            <a:latin typeface="Cambria Math" panose="02040503050406030204" pitchFamily="18" charset="0"/>
                          </a:rPr>
                          <m:t>log</m:t>
                        </m:r>
                      </m:e>
                      <m:sub>
                        <m:r>
                          <a:rPr lang="en-US" altLang="zh-CN" sz="1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600" i="1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US" altLang="zh-CN" sz="1600" dirty="0"/>
                  <a:t>=148</a:t>
                </a:r>
              </a:p>
              <a:p>
                <a:pPr lvl="2"/>
                <a:r>
                  <a:rPr lang="en-US" altLang="zh-CN" sz="1600" dirty="0"/>
                  <a:t>The team of students could become tired when N&gt;15</a:t>
                </a:r>
              </a:p>
              <a:p>
                <a:pPr marL="514350" indent="-514350">
                  <a:buFont typeface="+mj-ea"/>
                  <a:buAutoNum type="circleNumDbPlain"/>
                </a:pPr>
                <a:r>
                  <a:rPr lang="en-US" altLang="zh-CN" sz="2000" dirty="0"/>
                  <a:t>Knuth’s 5-point characterization of algorithms</a:t>
                </a:r>
              </a:p>
              <a:p>
                <a:pPr marL="930275" lvl="2" indent="-285750"/>
                <a:r>
                  <a:rPr lang="en-US" altLang="zh-CN" sz="1600" dirty="0"/>
                  <a:t>A human computer could perform powerful instructions and violate the 5-th criteria (Effectiveness)</a:t>
                </a: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268760"/>
                <a:ext cx="8856984" cy="5328592"/>
              </a:xfrm>
              <a:blipFill>
                <a:blip r:embed="rId2"/>
                <a:stretch>
                  <a:fillRect l="-551" t="-1144" r="-24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4FEA1-8D4F-4C27-B315-433CCAC1694E}" type="slidenum">
              <a:rPr lang="en-US" altLang="zh-CN" smtClean="0"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9556536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Sample Q&amp;A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268760"/>
            <a:ext cx="8856984" cy="5328592"/>
          </a:xfrm>
        </p:spPr>
        <p:txBody>
          <a:bodyPr/>
          <a:lstStyle/>
          <a:p>
            <a:r>
              <a:rPr lang="en-US" altLang="zh-CN" dirty="0"/>
              <a:t>Q: Why bother doing this team sorter project? </a:t>
            </a:r>
          </a:p>
          <a:p>
            <a:pPr lvl="1"/>
            <a:r>
              <a:rPr lang="en-US" altLang="zh-CN" b="1" dirty="0"/>
              <a:t>Assumption</a:t>
            </a:r>
            <a:r>
              <a:rPr lang="en-US" altLang="zh-CN" dirty="0"/>
              <a:t>: if the quicksort algorithm is correct and the input is correct, the resulting output must be correct.</a:t>
            </a:r>
          </a:p>
          <a:p>
            <a:pPr lvl="2"/>
            <a:r>
              <a:rPr lang="en-US" altLang="zh-CN" dirty="0"/>
              <a:t>Right? </a:t>
            </a:r>
            <a:r>
              <a:rPr lang="en-US" altLang="zh-CN" b="1" dirty="0">
                <a:solidFill>
                  <a:srgbClr val="FF0000"/>
                </a:solidFill>
              </a:rPr>
              <a:t>No!</a:t>
            </a:r>
          </a:p>
          <a:p>
            <a:r>
              <a:rPr lang="en-US" altLang="zh-CN" dirty="0"/>
              <a:t>A: This project deepens understanding of algorithmic thinking and systems thinking</a:t>
            </a:r>
          </a:p>
          <a:p>
            <a:pPr marL="514350" indent="-514350">
              <a:buFont typeface="+mj-ea"/>
              <a:buAutoNum type="circleNumDbPlain" startAt="3"/>
            </a:pPr>
            <a:r>
              <a:rPr lang="en-US" altLang="zh-CN" sz="2000" dirty="0"/>
              <a:t>The assumption in the question is incorrect. Given correct algorithm and input, a computer can generate a wrong output.</a:t>
            </a:r>
          </a:p>
          <a:p>
            <a:pPr lvl="2"/>
            <a:r>
              <a:rPr lang="en-US" altLang="zh-CN" sz="1600" dirty="0"/>
              <a:t>E. g., a human computer tends to violate the instruction-driven property, and data could move proactively without following commands (as found in the field run)</a:t>
            </a:r>
          </a:p>
          <a:p>
            <a:pPr marL="514350" indent="-514350">
              <a:buFont typeface="+mj-ea"/>
              <a:buAutoNum type="circleNumDbPlain" startAt="3"/>
            </a:pPr>
            <a:r>
              <a:rPr lang="en-US" altLang="zh-CN" sz="2000" dirty="0"/>
              <a:t>The environment could affect program execution</a:t>
            </a:r>
            <a:endParaRPr lang="en-US" altLang="zh-CN" sz="2400" dirty="0"/>
          </a:p>
          <a:p>
            <a:pPr lvl="2"/>
            <a:r>
              <a:rPr lang="en-US" altLang="zh-CN" sz="1600" dirty="0"/>
              <a:t>Often discovered in the field run</a:t>
            </a:r>
          </a:p>
          <a:p>
            <a:pPr lvl="2"/>
            <a:endParaRPr lang="en-US" altLang="zh-CN" sz="1600" dirty="0"/>
          </a:p>
          <a:p>
            <a:pPr marL="0" indent="0">
              <a:buNone/>
            </a:pPr>
            <a:endParaRPr lang="en-US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4FEA1-8D4F-4C27-B315-433CCAC1694E}" type="slidenum">
              <a:rPr lang="en-US" altLang="zh-CN" smtClean="0"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184725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988840"/>
            <a:ext cx="8712968" cy="3384376"/>
          </a:xfrm>
        </p:spPr>
        <p:txBody>
          <a:bodyPr/>
          <a:lstStyle/>
          <a:p>
            <a:pPr algn="ctr"/>
            <a:r>
              <a:rPr lang="en-US" altLang="zh-CN" dirty="0"/>
              <a:t>Appendix</a:t>
            </a:r>
            <a:br>
              <a:rPr lang="en-US" altLang="zh-CN" dirty="0"/>
            </a:br>
            <a:br>
              <a:rPr lang="en-US" altLang="zh-CN" dirty="0"/>
            </a:br>
            <a:r>
              <a:rPr lang="en-US" altLang="zh-CN" sz="2400" b="0" dirty="0"/>
              <a:t>Some students may need more hints or help.</a:t>
            </a:r>
            <a:br>
              <a:rPr lang="en-US" altLang="zh-CN" sz="2400" b="0" dirty="0"/>
            </a:br>
            <a:br>
              <a:rPr lang="en-US" altLang="zh-CN" sz="2400" b="0" dirty="0"/>
            </a:br>
            <a:r>
              <a:rPr lang="en-US" altLang="zh-CN" sz="2400" b="0" dirty="0"/>
              <a:t>The following slides illustrate parts of a design.</a:t>
            </a:r>
            <a:br>
              <a:rPr lang="en-US" altLang="zh-CN" sz="2400" b="0" dirty="0"/>
            </a:br>
            <a:br>
              <a:rPr lang="en-US" altLang="zh-CN" sz="2400" b="0" dirty="0"/>
            </a:br>
            <a:r>
              <a:rPr lang="en-US" altLang="zh-CN" sz="2400" b="0" dirty="0"/>
              <a:t>Many other imaginative designs are possible,</a:t>
            </a:r>
            <a:br>
              <a:rPr lang="en-US" altLang="zh-CN" sz="2400" b="0" dirty="0"/>
            </a:br>
            <a:r>
              <a:rPr lang="en-US" altLang="zh-CN" sz="2400" b="0" dirty="0"/>
              <a:t>to</a:t>
            </a:r>
            <a:r>
              <a:rPr lang="zh-CN" altLang="en-US" sz="2400" b="0" dirty="0"/>
              <a:t> </a:t>
            </a:r>
            <a:r>
              <a:rPr lang="en-US" altLang="zh-CN" sz="2400" b="0" dirty="0"/>
              <a:t>realize</a:t>
            </a:r>
            <a:r>
              <a:rPr lang="zh-CN" altLang="en-US" sz="2400" b="0" dirty="0"/>
              <a:t> </a:t>
            </a:r>
            <a:r>
              <a:rPr lang="en-US" altLang="zh-CN" sz="2400" b="0" dirty="0"/>
              <a:t>the</a:t>
            </a:r>
            <a:r>
              <a:rPr lang="zh-CN" altLang="en-US" sz="2400" b="0" dirty="0"/>
              <a:t> </a:t>
            </a:r>
            <a:r>
              <a:rPr lang="en-US" altLang="zh-CN" sz="2400" b="0" dirty="0"/>
              <a:t>key</a:t>
            </a:r>
            <a:r>
              <a:rPr lang="zh-CN" altLang="en-US" sz="2400" b="0" dirty="0"/>
              <a:t> </a:t>
            </a:r>
            <a:r>
              <a:rPr lang="en-US" altLang="zh-CN" sz="2400" b="0" dirty="0"/>
              <a:t>concept</a:t>
            </a:r>
            <a:r>
              <a:rPr lang="zh-CN" altLang="en-US" sz="2400" b="0" dirty="0"/>
              <a:t> </a:t>
            </a:r>
            <a:r>
              <a:rPr lang="en-US" altLang="zh-CN" sz="2400" b="0" dirty="0"/>
              <a:t>of</a:t>
            </a:r>
            <a:r>
              <a:rPr lang="zh-CN" altLang="en-US" sz="2400" b="0" dirty="0"/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recursion</a:t>
            </a:r>
            <a:r>
              <a:rPr lang="en-US" altLang="zh-CN" sz="2400" b="0" dirty="0"/>
              <a:t>.</a:t>
            </a:r>
            <a:br>
              <a:rPr lang="en-US" altLang="zh-CN" sz="2400" b="0" dirty="0"/>
            </a:br>
            <a:endParaRPr lang="zh-CN" altLang="en-US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4FEA1-8D4F-4C27-B315-433CCAC1694E}" type="slidenum">
              <a:rPr lang="en-US" altLang="zh-CN" smtClean="0"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9604524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79D3F3-DE15-42FD-B375-DA14271F8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Hardware design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DFDCDB-744B-446C-AFC7-552CAA5BA9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Data Group</a:t>
            </a:r>
            <a:r>
              <a:rPr lang="zh-CN" altLang="en-US" dirty="0"/>
              <a:t>：</a:t>
            </a:r>
            <a:r>
              <a:rPr lang="en-US" altLang="zh-CN" dirty="0"/>
              <a:t>A, B, C, D, E, F</a:t>
            </a:r>
          </a:p>
          <a:p>
            <a:r>
              <a:rPr lang="en-US" altLang="zh-CN" dirty="0"/>
              <a:t>Registers</a:t>
            </a:r>
            <a:r>
              <a:rPr lang="zh-CN" altLang="en-US" dirty="0"/>
              <a:t>：</a:t>
            </a:r>
            <a:r>
              <a:rPr lang="en-US" altLang="zh-CN" dirty="0"/>
              <a:t>L,</a:t>
            </a:r>
            <a:r>
              <a:rPr lang="zh-CN" altLang="en-US" dirty="0"/>
              <a:t> </a:t>
            </a:r>
            <a:r>
              <a:rPr lang="en-US" altLang="zh-CN" dirty="0"/>
              <a:t>R</a:t>
            </a:r>
          </a:p>
          <a:p>
            <a:pPr lvl="1"/>
            <a:r>
              <a:rPr lang="en-US" altLang="zh-CN" dirty="0"/>
              <a:t>L = 1,</a:t>
            </a:r>
            <a:r>
              <a:rPr lang="zh-CN" altLang="en-US" dirty="0"/>
              <a:t> </a:t>
            </a:r>
            <a:r>
              <a:rPr lang="en-US" altLang="zh-CN" dirty="0"/>
              <a:t>R = 6</a:t>
            </a:r>
          </a:p>
          <a:p>
            <a:r>
              <a:rPr lang="en-US" altLang="zh-CN" dirty="0"/>
              <a:t>Others: Controller, Monitor, Overseer, Stepper</a:t>
            </a:r>
          </a:p>
          <a:p>
            <a:pPr lvl="1"/>
            <a:r>
              <a:rPr lang="en-US" altLang="zh-CN" dirty="0"/>
              <a:t>Not shown in this slice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3C129E-CA18-498B-B436-92A1617FD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4FEA1-8D4F-4C27-B315-433CCAC1694E}" type="slidenum">
              <a:rPr lang="en-US" altLang="zh-CN" smtClean="0"/>
              <a:t>14</a:t>
            </a:fld>
            <a:endParaRPr lang="en-US" altLang="zh-CN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8CA629A-BB4B-4D17-93E4-B48CC7486F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488" y="3949814"/>
            <a:ext cx="490538" cy="7334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A132A80-F76E-4825-AE35-2685A21DC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1888" y="4102214"/>
            <a:ext cx="366713" cy="58102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5EC15B3-F51C-4FD2-83E4-2B007008A8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1961" y="3806939"/>
            <a:ext cx="481013" cy="8763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8496364-457D-4D74-8B13-9C961BE088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3235" y="3749789"/>
            <a:ext cx="495300" cy="9334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0995E2B-619A-44D2-A9A6-0E5D0002A4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58181" y="4021251"/>
            <a:ext cx="395288" cy="66198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B34415B-E6A8-4E91-A8BE-143861C93F8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" r="2057" b="2904"/>
          <a:stretch/>
        </p:blipFill>
        <p:spPr>
          <a:xfrm>
            <a:off x="2455647" y="3874004"/>
            <a:ext cx="457120" cy="80923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917B8AC1-3813-4D1A-B3D0-D3EA41D34BB6}"/>
              </a:ext>
            </a:extLst>
          </p:cNvPr>
          <p:cNvSpPr txBox="1"/>
          <p:nvPr/>
        </p:nvSpPr>
        <p:spPr>
          <a:xfrm>
            <a:off x="286954" y="4683168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Name</a:t>
            </a:r>
            <a:r>
              <a:rPr lang="zh-CN" altLang="en-US" dirty="0"/>
              <a:t>：</a:t>
            </a:r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00C4624-61CF-479B-80FC-BB702D10CD53}"/>
              </a:ext>
            </a:extLst>
          </p:cNvPr>
          <p:cNvSpPr txBox="1"/>
          <p:nvPr/>
        </p:nvSpPr>
        <p:spPr>
          <a:xfrm>
            <a:off x="2574213" y="469637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0360BD3-B184-4E7F-9B2A-AE84B8402BF5}"/>
              </a:ext>
            </a:extLst>
          </p:cNvPr>
          <p:cNvSpPr txBox="1"/>
          <p:nvPr/>
        </p:nvSpPr>
        <p:spPr>
          <a:xfrm>
            <a:off x="3914915" y="469637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08C9528-154B-46C6-BA25-35FE7C37906D}"/>
              </a:ext>
            </a:extLst>
          </p:cNvPr>
          <p:cNvSpPr txBox="1"/>
          <p:nvPr/>
        </p:nvSpPr>
        <p:spPr>
          <a:xfrm>
            <a:off x="5063570" y="469637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4084787-2A82-4379-B026-FB14E977FD02}"/>
              </a:ext>
            </a:extLst>
          </p:cNvPr>
          <p:cNvSpPr txBox="1"/>
          <p:nvPr/>
        </p:nvSpPr>
        <p:spPr>
          <a:xfrm>
            <a:off x="6278007" y="469637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F8DC6B1-79ED-4544-86DC-C7976D479FF7}"/>
              </a:ext>
            </a:extLst>
          </p:cNvPr>
          <p:cNvSpPr txBox="1"/>
          <p:nvPr/>
        </p:nvSpPr>
        <p:spPr>
          <a:xfrm>
            <a:off x="7217172" y="469637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</a:t>
            </a:r>
            <a:endParaRPr lang="zh-CN" altLang="en-US" dirty="0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95B42ECA-A95A-423F-B1B7-723BE8DC77E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0663" t="8262" r="21481" b="11302"/>
          <a:stretch/>
        </p:blipFill>
        <p:spPr>
          <a:xfrm>
            <a:off x="1157136" y="5175541"/>
            <a:ext cx="277744" cy="54856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11F94F6D-9FB3-4B42-B2E9-45E8C98E823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12528" b="2307"/>
          <a:stretch/>
        </p:blipFill>
        <p:spPr>
          <a:xfrm>
            <a:off x="7192344" y="5100910"/>
            <a:ext cx="301608" cy="55273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74E8A991-B09A-4F77-BE89-563AE1172FA8}"/>
              </a:ext>
            </a:extLst>
          </p:cNvPr>
          <p:cNvSpPr txBox="1"/>
          <p:nvPr/>
        </p:nvSpPr>
        <p:spPr>
          <a:xfrm>
            <a:off x="1145345" y="5723964"/>
            <a:ext cx="312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L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1CF7447-D496-41E8-9B01-BE9925C7FE4A}"/>
              </a:ext>
            </a:extLst>
          </p:cNvPr>
          <p:cNvSpPr txBox="1"/>
          <p:nvPr/>
        </p:nvSpPr>
        <p:spPr>
          <a:xfrm>
            <a:off x="7207869" y="5653018"/>
            <a:ext cx="351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380347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79D3F3-DE15-42FD-B375-DA14271F8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25861"/>
            <a:ext cx="8712968" cy="570458"/>
          </a:xfrm>
        </p:spPr>
        <p:txBody>
          <a:bodyPr/>
          <a:lstStyle/>
          <a:p>
            <a:r>
              <a:rPr lang="en-US" altLang="zh-CN" dirty="0"/>
              <a:t>Instruction set design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3C129E-CA18-498B-B436-92A1617FD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4FEA1-8D4F-4C27-B315-433CCAC1694E}" type="slidenum">
              <a:rPr lang="en-US" altLang="zh-CN" smtClean="0"/>
              <a:t>15</a:t>
            </a:fld>
            <a:endParaRPr lang="en-US" altLang="zh-CN"/>
          </a:p>
        </p:txBody>
      </p:sp>
      <p:graphicFrame>
        <p:nvGraphicFramePr>
          <p:cNvPr id="22" name="表格 6">
            <a:extLst>
              <a:ext uri="{FF2B5EF4-FFF2-40B4-BE49-F238E27FC236}">
                <a16:creationId xmlns:a16="http://schemas.microsoft.com/office/drawing/2014/main" id="{3A8A3E43-F192-4866-A040-B4A24126FC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180784"/>
              </p:ext>
            </p:extLst>
          </p:nvPr>
        </p:nvGraphicFramePr>
        <p:xfrm>
          <a:off x="251520" y="961216"/>
          <a:ext cx="8712968" cy="551265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045811">
                  <a:extLst>
                    <a:ext uri="{9D8B030D-6E8A-4147-A177-3AD203B41FA5}">
                      <a16:colId xmlns:a16="http://schemas.microsoft.com/office/drawing/2014/main" val="2914811316"/>
                    </a:ext>
                  </a:extLst>
                </a:gridCol>
                <a:gridCol w="1176424">
                  <a:extLst>
                    <a:ext uri="{9D8B030D-6E8A-4147-A177-3AD203B41FA5}">
                      <a16:colId xmlns:a16="http://schemas.microsoft.com/office/drawing/2014/main" val="3292112080"/>
                    </a:ext>
                  </a:extLst>
                </a:gridCol>
                <a:gridCol w="1176424">
                  <a:extLst>
                    <a:ext uri="{9D8B030D-6E8A-4147-A177-3AD203B41FA5}">
                      <a16:colId xmlns:a16="http://schemas.microsoft.com/office/drawing/2014/main" val="3471537290"/>
                    </a:ext>
                  </a:extLst>
                </a:gridCol>
                <a:gridCol w="5314309">
                  <a:extLst>
                    <a:ext uri="{9D8B030D-6E8A-4147-A177-3AD203B41FA5}">
                      <a16:colId xmlns:a16="http://schemas.microsoft.com/office/drawing/2014/main" val="2307644970"/>
                    </a:ext>
                  </a:extLst>
                </a:gridCol>
              </a:tblGrid>
              <a:tr h="366833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Opcode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Operand1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Operand</a:t>
                      </a: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Explanatory remarks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7137473"/>
                  </a:ext>
                </a:extLst>
              </a:tr>
              <a:tr h="1296229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select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label1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label2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Select the leftmost area as large as possible where everyone is standing. Let L = index of the leftmost, R = index of the rightmost. </a:t>
                      </a:r>
                    </a:p>
                    <a:p>
                      <a:r>
                        <a:rPr lang="en-US" altLang="zh-CN" sz="1600" dirty="0"/>
                        <a:t>If L equals to R, jump to label1.</a:t>
                      </a:r>
                    </a:p>
                    <a:p>
                      <a:r>
                        <a:rPr lang="en-US" altLang="zh-CN" sz="1600" dirty="0"/>
                        <a:t>If no such area exists, jump to label2.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0420858"/>
                  </a:ext>
                </a:extLst>
              </a:tr>
              <a:tr h="56710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pivot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Randomly select a student in [L, R] as the pivot. The pivot needs to hold the flag up.</a:t>
                      </a:r>
                      <a:endParaRPr kumimoji="0" lang="en-US" altLang="zh-CN" sz="1600" b="0" i="0" u="none" strike="noStrike" kern="0" cap="none" spc="0" normalizeH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4006735"/>
                  </a:ext>
                </a:extLst>
              </a:tr>
              <a:tr h="1053186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partition 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</a:t>
                      </a: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just 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students in [L, R]</a:t>
                      </a: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so that 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students</a:t>
                      </a: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taller</a:t>
                      </a: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than 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pivot are </a:t>
                      </a: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the right side of 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 pivot, and students shorter than the pivot are on the left side of the pivot.</a:t>
                      </a:r>
                      <a:endParaRPr kumimoji="0" lang="en-US" altLang="zh-CN" sz="1600" b="0" i="0" u="none" strike="noStrike" kern="0" cap="none" spc="0" normalizeH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0786179"/>
                  </a:ext>
                </a:extLst>
              </a:tr>
              <a:tr h="1053186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squat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Within</a:t>
                      </a:r>
                      <a:r>
                        <a:rPr lang="zh-CN" altLang="en-US" sz="16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6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[L,R]</a:t>
                      </a:r>
                      <a:r>
                        <a:rPr lang="zh-CN" altLang="en-US" sz="16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：</a:t>
                      </a:r>
                      <a:endParaRPr lang="en-US" altLang="zh-CN" sz="16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6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Let the student holding the flag (pivot) lay the flag down, and squat;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zh-CN" sz="1600" b="0" i="0" u="none" strike="noStrike" kern="0" cap="none" spc="0" normalizeH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If no one holding the flag, let all </a:t>
                      </a:r>
                      <a:r>
                        <a:rPr lang="en-US" altLang="zh-CN" sz="16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students</a:t>
                      </a:r>
                      <a:r>
                        <a:rPr kumimoji="0" lang="en-US" altLang="zh-CN" sz="1600" b="0" i="0" u="none" strike="noStrike" kern="0" cap="none" spc="0" normalizeH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squat.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93600330"/>
                  </a:ext>
                </a:extLst>
              </a:tr>
              <a:tr h="425362">
                <a:tc>
                  <a:txBody>
                    <a:bodyPr/>
                    <a:lstStyle/>
                    <a:p>
                      <a:r>
                        <a:rPr lang="en-US" altLang="zh-CN" sz="1600" dirty="0" err="1"/>
                        <a:t>goto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label1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Jump to label1.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75949305"/>
                  </a:ext>
                </a:extLst>
              </a:tr>
              <a:tr h="710712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halt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All students in data group stand up and the program terminates.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473188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983710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59008E-5784-4FF4-BE2F-9671DBBC9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6" y="222279"/>
            <a:ext cx="4269607" cy="858490"/>
          </a:xfrm>
        </p:spPr>
        <p:txBody>
          <a:bodyPr/>
          <a:lstStyle/>
          <a:p>
            <a:r>
              <a:rPr lang="en-US" altLang="zh-CN" dirty="0"/>
              <a:t>Quicksort Program</a:t>
            </a:r>
            <a:br>
              <a:rPr lang="en-US" altLang="zh-CN" dirty="0"/>
            </a:br>
            <a:r>
              <a:rPr lang="zh-CN" altLang="en-US" sz="2400" dirty="0"/>
              <a:t> </a:t>
            </a:r>
            <a:r>
              <a:rPr lang="en-US" altLang="zh-CN" sz="2400" dirty="0"/>
              <a:t>in “assembly”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169308-FCE8-4279-BC53-C1030CD1EB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109846"/>
            <a:ext cx="8823112" cy="5472609"/>
          </a:xfrm>
        </p:spPr>
        <p:txBody>
          <a:bodyPr/>
          <a:lstStyle/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sz="2000" dirty="0"/>
              <a:t>Initial configuration:</a:t>
            </a:r>
          </a:p>
          <a:p>
            <a:pPr marL="0" indent="0">
              <a:buNone/>
            </a:pPr>
            <a:r>
              <a:rPr lang="en-US" altLang="zh-CN" sz="2000" dirty="0"/>
              <a:t>	Students of the data group are sorted by name;</a:t>
            </a:r>
          </a:p>
          <a:p>
            <a:pPr marL="0" indent="0">
              <a:buNone/>
            </a:pPr>
            <a:r>
              <a:rPr lang="en-US" altLang="zh-CN" sz="2000" dirty="0"/>
              <a:t>	</a:t>
            </a: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</a:rPr>
              <a:t>L=R=1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</a:rPr>
              <a:t>(point to the leftmost data)</a:t>
            </a:r>
            <a:endParaRPr lang="en-US" altLang="zh-CN" sz="2000" dirty="0"/>
          </a:p>
          <a:p>
            <a:pPr marL="0" indent="0">
              <a:buNone/>
            </a:pPr>
            <a:endParaRPr lang="en-US" altLang="zh-CN" sz="24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altLang="zh-CN" sz="2400" b="1" dirty="0">
                <a:solidFill>
                  <a:srgbClr val="0070C0"/>
                </a:solidFill>
              </a:rPr>
              <a:t>L1</a:t>
            </a:r>
            <a:r>
              <a:rPr lang="en-US" altLang="zh-CN" sz="2400" dirty="0"/>
              <a:t>:	select  </a:t>
            </a:r>
            <a:r>
              <a:rPr lang="en-US" altLang="zh-CN" sz="2400" b="1" dirty="0">
                <a:solidFill>
                  <a:srgbClr val="FF0000"/>
                </a:solidFill>
              </a:rPr>
              <a:t>L4</a:t>
            </a:r>
            <a:r>
              <a:rPr lang="en-US" altLang="zh-CN" sz="2400" dirty="0"/>
              <a:t>, </a:t>
            </a:r>
            <a:r>
              <a:rPr lang="en-US" altLang="zh-CN" sz="2400" b="1" dirty="0">
                <a:solidFill>
                  <a:srgbClr val="C00000"/>
                </a:solidFill>
              </a:rPr>
              <a:t>L6</a:t>
            </a:r>
            <a:r>
              <a:rPr lang="en-US" altLang="zh-CN" sz="2400" dirty="0"/>
              <a:t>   </a:t>
            </a:r>
            <a:r>
              <a:rPr lang="en-US" altLang="zh-CN" sz="1800" dirty="0"/>
              <a:t># select</a:t>
            </a:r>
            <a:r>
              <a:rPr lang="zh-CN" altLang="en-US" sz="1800" dirty="0"/>
              <a:t> </a:t>
            </a:r>
            <a:r>
              <a:rPr lang="en-US" altLang="zh-CN" sz="1800" dirty="0"/>
              <a:t>a area;</a:t>
            </a:r>
            <a:r>
              <a:rPr lang="zh-CN" altLang="en-US" sz="1800" dirty="0"/>
              <a:t> </a:t>
            </a:r>
            <a:r>
              <a:rPr lang="en-US" altLang="zh-CN" sz="1800" dirty="0"/>
              <a:t>L = index of the leftmost, R = index of 				# the rightmost in the selected area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000000"/>
                </a:solidFill>
                <a:latin typeface="Arial" panose="020B0604020202020204" pitchFamily="34" charset="0"/>
              </a:rPr>
              <a:t>				# if L equals to R, jump to L4</a:t>
            </a:r>
          </a:p>
          <a:p>
            <a:pPr marL="0" indent="0">
              <a:buNone/>
            </a:pPr>
            <a:r>
              <a:rPr lang="en-US" altLang="zh-CN" sz="1800" kern="0" dirty="0">
                <a:solidFill>
                  <a:srgbClr val="000000"/>
                </a:solidFill>
                <a:latin typeface="Arial" panose="020B0604020202020204" pitchFamily="34" charset="0"/>
              </a:rPr>
              <a:t>				# if no area found, jump to L6</a:t>
            </a:r>
          </a:p>
          <a:p>
            <a:pPr marL="0" indent="0">
              <a:buNone/>
            </a:pPr>
            <a:r>
              <a:rPr lang="en-US" altLang="zh-CN" sz="2400" dirty="0"/>
              <a:t>L2:	pivot                 </a:t>
            </a:r>
            <a:r>
              <a:rPr lang="en-US" altLang="zh-CN" sz="1800" dirty="0"/>
              <a:t># select a pivot</a:t>
            </a:r>
          </a:p>
          <a:p>
            <a:pPr marL="0" indent="0">
              <a:buNone/>
            </a:pPr>
            <a:r>
              <a:rPr lang="en-US" altLang="zh-CN" sz="2400" dirty="0"/>
              <a:t>L3:	partition            </a:t>
            </a:r>
            <a:r>
              <a:rPr lang="en-US" altLang="zh-CN" sz="1800" dirty="0"/>
              <a:t># partition the selected area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b="1" dirty="0">
                <a:solidFill>
                  <a:srgbClr val="FF0000"/>
                </a:solidFill>
              </a:rPr>
              <a:t>L4</a:t>
            </a:r>
            <a:r>
              <a:rPr lang="en-US" altLang="zh-CN" sz="2400" dirty="0"/>
              <a:t>:	squat                </a:t>
            </a:r>
            <a:r>
              <a:rPr lang="en-US" altLang="zh-CN" sz="1800" dirty="0"/>
              <a:t># pivot</a:t>
            </a:r>
            <a:r>
              <a:rPr lang="zh-CN" altLang="en-US" sz="1800" dirty="0"/>
              <a:t> </a:t>
            </a:r>
            <a:r>
              <a:rPr lang="en-US" altLang="zh-CN" sz="1800" dirty="0"/>
              <a:t>squats. If no pivot, all students in [L, R] squat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L5:	</a:t>
            </a:r>
            <a:r>
              <a:rPr lang="en-US" altLang="zh-CN" sz="2400" dirty="0" err="1"/>
              <a:t>goto</a:t>
            </a:r>
            <a:r>
              <a:rPr lang="en-US" altLang="zh-CN" sz="2400" dirty="0"/>
              <a:t> </a:t>
            </a:r>
            <a:r>
              <a:rPr lang="en-US" altLang="zh-CN" sz="2400" b="1" dirty="0">
                <a:solidFill>
                  <a:srgbClr val="0070C0"/>
                </a:solidFill>
              </a:rPr>
              <a:t>L1</a:t>
            </a:r>
            <a:r>
              <a:rPr lang="en-US" altLang="zh-CN" sz="2400" dirty="0"/>
              <a:t>            </a:t>
            </a:r>
            <a:r>
              <a:rPr lang="en-US" altLang="zh-CN" sz="1800" dirty="0"/>
              <a:t> # jump to L1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b="1" dirty="0">
                <a:solidFill>
                  <a:srgbClr val="C00000"/>
                </a:solidFill>
              </a:rPr>
              <a:t>L6</a:t>
            </a:r>
            <a:r>
              <a:rPr lang="en-US" altLang="zh-CN" sz="2400" dirty="0"/>
              <a:t>:	halt                   </a:t>
            </a:r>
            <a:r>
              <a:rPr lang="en-US" altLang="zh-CN" sz="1800" dirty="0"/>
              <a:t># </a:t>
            </a:r>
            <a:r>
              <a:rPr lang="en-US" altLang="zh-CN" sz="1800" kern="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cs"/>
              </a:rPr>
              <a:t>the program terminates</a:t>
            </a:r>
            <a:endParaRPr lang="zh-CN" altLang="en-US" sz="2400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636912F-78BF-44D8-B8A4-C98767C2D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4FEA1-8D4F-4C27-B315-433CCAC1694E}" type="slidenum">
              <a:rPr lang="en-US" altLang="zh-CN" smtClean="0"/>
              <a:t>16</a:t>
            </a:fld>
            <a:endParaRPr lang="en-US" altLang="zh-CN"/>
          </a:p>
        </p:txBody>
      </p:sp>
      <p:grpSp>
        <p:nvGrpSpPr>
          <p:cNvPr id="5" name="组合 4"/>
          <p:cNvGrpSpPr/>
          <p:nvPr/>
        </p:nvGrpSpPr>
        <p:grpSpPr>
          <a:xfrm>
            <a:off x="3779912" y="318484"/>
            <a:ext cx="5164595" cy="1605299"/>
            <a:chOff x="1233869" y="1712011"/>
            <a:chExt cx="6585870" cy="2516833"/>
          </a:xfrm>
        </p:grpSpPr>
        <p:grpSp>
          <p:nvGrpSpPr>
            <p:cNvPr id="6" name="组合 5"/>
            <p:cNvGrpSpPr/>
            <p:nvPr/>
          </p:nvGrpSpPr>
          <p:grpSpPr>
            <a:xfrm>
              <a:off x="1282325" y="1712011"/>
              <a:ext cx="6537414" cy="2023874"/>
              <a:chOff x="1282325" y="1712011"/>
              <a:chExt cx="6537414" cy="2023874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3866508A-678E-4F0A-9F95-F7A917CD99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82325" y="1912036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99972B14-5997-42E8-A08B-9C9F1A8FAA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428725" y="2064436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12BD5D05-6EC8-4E03-83E8-B711D15D22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18798" y="1769161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id="{F11CFAD6-91E2-4E31-8779-04FD2446E2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90072" y="1712011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A6865779-5318-4630-8D83-0DC66AC20A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135018" y="1983473"/>
                <a:ext cx="395288" cy="661988"/>
              </a:xfrm>
              <a:prstGeom prst="rect">
                <a:avLst/>
              </a:prstGeom>
            </p:spPr>
          </p:pic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FC577C10-CDF5-4CEC-A010-FC1AD49CB63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732484" y="1836226"/>
                <a:ext cx="457120" cy="809235"/>
              </a:xfrm>
              <a:prstGeom prst="rect">
                <a:avLst/>
              </a:prstGeom>
            </p:spPr>
          </p:pic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E22E571-3138-4395-9F4A-E5517D470B33}"/>
                  </a:ext>
                </a:extLst>
              </p:cNvPr>
              <p:cNvSpPr txBox="1"/>
              <p:nvPr/>
            </p:nvSpPr>
            <p:spPr>
              <a:xfrm>
                <a:off x="1313479" y="2658592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4DB9A56-D69D-4EFA-8B2D-D9220078A7E0}"/>
                  </a:ext>
                </a:extLst>
              </p:cNvPr>
              <p:cNvSpPr txBox="1"/>
              <p:nvPr/>
            </p:nvSpPr>
            <p:spPr>
              <a:xfrm>
                <a:off x="2851050" y="2658592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D45D4F5-1B12-45C7-B794-7455FD775307}"/>
                  </a:ext>
                </a:extLst>
              </p:cNvPr>
              <p:cNvSpPr txBox="1"/>
              <p:nvPr/>
            </p:nvSpPr>
            <p:spPr>
              <a:xfrm>
                <a:off x="4191752" y="2658592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B91DE5E-01D3-4870-AF84-0DB7890D385A}"/>
                  </a:ext>
                </a:extLst>
              </p:cNvPr>
              <p:cNvSpPr txBox="1"/>
              <p:nvPr/>
            </p:nvSpPr>
            <p:spPr>
              <a:xfrm>
                <a:off x="5340407" y="2658592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96F00AE6-7B97-457E-8822-6B92C2FBEB22}"/>
                  </a:ext>
                </a:extLst>
              </p:cNvPr>
              <p:cNvSpPr txBox="1"/>
              <p:nvPr/>
            </p:nvSpPr>
            <p:spPr>
              <a:xfrm>
                <a:off x="6554844" y="2658592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F2719FF8-C6A6-489E-8113-D888C7AEF4E1}"/>
                  </a:ext>
                </a:extLst>
              </p:cNvPr>
              <p:cNvSpPr txBox="1"/>
              <p:nvPr/>
            </p:nvSpPr>
            <p:spPr>
              <a:xfrm>
                <a:off x="7494009" y="2658592"/>
                <a:ext cx="3257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id="{A2CCBE94-5841-40B6-AD81-C13B9466E49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1293618" y="3183153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id="{D11F01F7-DE22-493D-8830-E5AFCE38DE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1622059" y="3183153"/>
                <a:ext cx="301608" cy="552732"/>
              </a:xfrm>
              <a:prstGeom prst="rect">
                <a:avLst/>
              </a:prstGeom>
            </p:spPr>
          </p:pic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05DF094-993F-4A71-B5E7-70434D3FEA04}"/>
                </a:ext>
              </a:extLst>
            </p:cNvPr>
            <p:cNvSpPr txBox="1"/>
            <p:nvPr/>
          </p:nvSpPr>
          <p:spPr>
            <a:xfrm>
              <a:off x="1233869" y="3649795"/>
              <a:ext cx="836329" cy="579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L  R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50450072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8210" y="62243"/>
            <a:ext cx="8712968" cy="1081011"/>
          </a:xfrm>
        </p:spPr>
        <p:txBody>
          <a:bodyPr/>
          <a:lstStyle/>
          <a:p>
            <a:r>
              <a:rPr lang="en-US" altLang="zh-CN" dirty="0">
                <a:ea typeface="黑体" panose="02010609060101010101" pitchFamily="49" charset="-122"/>
              </a:rPr>
              <a:t>Step</a:t>
            </a:r>
            <a:r>
              <a:rPr lang="zh-CN" altLang="en-US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1:</a:t>
            </a:r>
            <a:b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dirty="0">
                <a:ea typeface="黑体" panose="02010609060101010101" pitchFamily="49" charset="-122"/>
              </a:rPr>
              <a:t>Select a area</a:t>
            </a:r>
            <a:endParaRPr lang="en-US" dirty="0">
              <a:ea typeface="黑体" panose="02010609060101010101" pitchFamily="49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5DA82DD-9FD6-40AB-8B66-E0570BC78ADA}"/>
              </a:ext>
            </a:extLst>
          </p:cNvPr>
          <p:cNvSpPr txBox="1"/>
          <p:nvPr/>
        </p:nvSpPr>
        <p:spPr>
          <a:xfrm>
            <a:off x="4260422" y="5661151"/>
            <a:ext cx="38141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L = 1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,</a:t>
            </a:r>
            <a:r>
              <a:rPr lang="zh-CN" altLang="en-US" sz="2000" kern="0" dirty="0">
                <a:solidFill>
                  <a:srgbClr val="000000"/>
                </a:solidFill>
                <a:ea typeface="+mj-ea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R = 6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478338" y="170268"/>
            <a:ext cx="6156739" cy="4054891"/>
            <a:chOff x="1031846" y="480514"/>
            <a:chExt cx="6928719" cy="4643876"/>
          </a:xfrm>
        </p:grpSpPr>
        <p:pic>
          <p:nvPicPr>
            <p:cNvPr id="82" name="图片 81">
              <a:extLst>
                <a:ext uri="{FF2B5EF4-FFF2-40B4-BE49-F238E27FC236}">
                  <a16:creationId xmlns:a16="http://schemas.microsoft.com/office/drawing/2014/main" id="{1240E7DF-B609-4F93-9D14-75DC2921D9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7368" y="680539"/>
              <a:ext cx="490538" cy="733425"/>
            </a:xfrm>
            <a:prstGeom prst="rect">
              <a:avLst/>
            </a:prstGeom>
          </p:spPr>
        </p:pic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id="{4721E717-4C56-4207-8FD8-58233FA961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13768" y="832939"/>
              <a:ext cx="366713" cy="581025"/>
            </a:xfrm>
            <a:prstGeom prst="rect">
              <a:avLst/>
            </a:prstGeom>
          </p:spPr>
        </p:pic>
        <p:pic>
          <p:nvPicPr>
            <p:cNvPr id="84" name="图片 83">
              <a:extLst>
                <a:ext uri="{FF2B5EF4-FFF2-40B4-BE49-F238E27FC236}">
                  <a16:creationId xmlns:a16="http://schemas.microsoft.com/office/drawing/2014/main" id="{2E6BE5DC-A0D7-46F1-894A-1C8DD3944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03841" y="537664"/>
              <a:ext cx="481013" cy="876300"/>
            </a:xfrm>
            <a:prstGeom prst="rect">
              <a:avLst/>
            </a:prstGeom>
          </p:spPr>
        </p:pic>
        <p:pic>
          <p:nvPicPr>
            <p:cNvPr id="85" name="图片 84">
              <a:extLst>
                <a:ext uri="{FF2B5EF4-FFF2-40B4-BE49-F238E27FC236}">
                  <a16:creationId xmlns:a16="http://schemas.microsoft.com/office/drawing/2014/main" id="{C70A9261-DD77-45F1-A37B-4F673AFBA71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75115" y="480514"/>
              <a:ext cx="495300" cy="933450"/>
            </a:xfrm>
            <a:prstGeom prst="rect">
              <a:avLst/>
            </a:prstGeom>
          </p:spPr>
        </p:pic>
        <p:pic>
          <p:nvPicPr>
            <p:cNvPr id="86" name="图片 85">
              <a:extLst>
                <a:ext uri="{FF2B5EF4-FFF2-40B4-BE49-F238E27FC236}">
                  <a16:creationId xmlns:a16="http://schemas.microsoft.com/office/drawing/2014/main" id="{E85595A7-3BD6-43E1-90C5-5C93B0344D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020061" y="751976"/>
              <a:ext cx="395288" cy="661988"/>
            </a:xfrm>
            <a:prstGeom prst="rect">
              <a:avLst/>
            </a:prstGeom>
          </p:spPr>
        </p:pic>
        <p:pic>
          <p:nvPicPr>
            <p:cNvPr id="87" name="图片 86">
              <a:extLst>
                <a:ext uri="{FF2B5EF4-FFF2-40B4-BE49-F238E27FC236}">
                  <a16:creationId xmlns:a16="http://schemas.microsoft.com/office/drawing/2014/main" id="{1A3AAB0C-B891-4ABB-8FE2-F006DBA037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" r="2057" b="2904"/>
            <a:stretch/>
          </p:blipFill>
          <p:spPr>
            <a:xfrm>
              <a:off x="2617527" y="604729"/>
              <a:ext cx="457120" cy="809235"/>
            </a:xfrm>
            <a:prstGeom prst="rect">
              <a:avLst/>
            </a:prstGeom>
          </p:spPr>
        </p:pic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159E6871-2CC8-4674-A047-02D750BC7EC6}"/>
                </a:ext>
              </a:extLst>
            </p:cNvPr>
            <p:cNvSpPr txBox="1"/>
            <p:nvPr/>
          </p:nvSpPr>
          <p:spPr>
            <a:xfrm>
              <a:off x="1335233" y="1427095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679F919E-325D-43B3-AF25-290FD2DCBBE5}"/>
                </a:ext>
              </a:extLst>
            </p:cNvPr>
            <p:cNvSpPr txBox="1"/>
            <p:nvPr/>
          </p:nvSpPr>
          <p:spPr>
            <a:xfrm>
              <a:off x="2736093" y="1427095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1F2D3852-1CF6-461A-8275-8CEBE5710003}"/>
                </a:ext>
              </a:extLst>
            </p:cNvPr>
            <p:cNvSpPr txBox="1"/>
            <p:nvPr/>
          </p:nvSpPr>
          <p:spPr>
            <a:xfrm>
              <a:off x="4076795" y="1427095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DA46BCF6-474F-4406-97DD-AF1CA5DB1100}"/>
                </a:ext>
              </a:extLst>
            </p:cNvPr>
            <p:cNvSpPr txBox="1"/>
            <p:nvPr/>
          </p:nvSpPr>
          <p:spPr>
            <a:xfrm>
              <a:off x="5225450" y="1427095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05FF6C35-CA11-412E-9247-329A29666464}"/>
                </a:ext>
              </a:extLst>
            </p:cNvPr>
            <p:cNvSpPr txBox="1"/>
            <p:nvPr/>
          </p:nvSpPr>
          <p:spPr>
            <a:xfrm>
              <a:off x="6439887" y="1427095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7C783858-B069-409C-BB4E-E8AAAED058FF}"/>
                </a:ext>
              </a:extLst>
            </p:cNvPr>
            <p:cNvSpPr txBox="1"/>
            <p:nvPr/>
          </p:nvSpPr>
          <p:spPr>
            <a:xfrm>
              <a:off x="7379052" y="1427095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id="{B1ECE9B9-41DA-480F-94F0-6B634E4E68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20663" t="8262" r="21481" b="11302"/>
            <a:stretch/>
          </p:blipFill>
          <p:spPr>
            <a:xfrm>
              <a:off x="1088401" y="1716814"/>
              <a:ext cx="277744" cy="548565"/>
            </a:xfrm>
            <a:prstGeom prst="rect">
              <a:avLst/>
            </a:prstGeom>
          </p:spPr>
        </p:pic>
        <p:pic>
          <p:nvPicPr>
            <p:cNvPr id="95" name="图片 94">
              <a:extLst>
                <a:ext uri="{FF2B5EF4-FFF2-40B4-BE49-F238E27FC236}">
                  <a16:creationId xmlns:a16="http://schemas.microsoft.com/office/drawing/2014/main" id="{942CF406-43B9-4FAE-B1AD-C596165FCA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r="12528" b="2307"/>
            <a:stretch/>
          </p:blipFill>
          <p:spPr>
            <a:xfrm>
              <a:off x="1416842" y="1716814"/>
              <a:ext cx="301608" cy="552732"/>
            </a:xfrm>
            <a:prstGeom prst="rect">
              <a:avLst/>
            </a:prstGeom>
          </p:spPr>
        </p:pic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7900DB53-A59B-4169-9222-8F23135DC2F6}"/>
                </a:ext>
              </a:extLst>
            </p:cNvPr>
            <p:cNvSpPr txBox="1"/>
            <p:nvPr/>
          </p:nvSpPr>
          <p:spPr>
            <a:xfrm>
              <a:off x="1072334" y="2303977"/>
              <a:ext cx="3129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E15C5235-A3E9-4AD7-B940-BEE18F6A8B77}"/>
                </a:ext>
              </a:extLst>
            </p:cNvPr>
            <p:cNvSpPr txBox="1"/>
            <p:nvPr/>
          </p:nvSpPr>
          <p:spPr>
            <a:xfrm>
              <a:off x="1436542" y="2303977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98" name="图片 97">
              <a:extLst>
                <a:ext uri="{FF2B5EF4-FFF2-40B4-BE49-F238E27FC236}">
                  <a16:creationId xmlns:a16="http://schemas.microsoft.com/office/drawing/2014/main" id="{FE0BB31A-7889-409B-A774-BD721D69E1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83435" y="3144730"/>
              <a:ext cx="490538" cy="733425"/>
            </a:xfrm>
            <a:prstGeom prst="rect">
              <a:avLst/>
            </a:prstGeom>
          </p:spPr>
        </p:pic>
        <p:pic>
          <p:nvPicPr>
            <p:cNvPr id="99" name="图片 98">
              <a:extLst>
                <a:ext uri="{FF2B5EF4-FFF2-40B4-BE49-F238E27FC236}">
                  <a16:creationId xmlns:a16="http://schemas.microsoft.com/office/drawing/2014/main" id="{2D30C707-FABC-4BFE-8F63-BE42B57905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29835" y="3297130"/>
              <a:ext cx="366713" cy="581025"/>
            </a:xfrm>
            <a:prstGeom prst="rect">
              <a:avLst/>
            </a:prstGeom>
          </p:spPr>
        </p:pic>
        <p:pic>
          <p:nvPicPr>
            <p:cNvPr id="100" name="图片 99">
              <a:extLst>
                <a:ext uri="{FF2B5EF4-FFF2-40B4-BE49-F238E27FC236}">
                  <a16:creationId xmlns:a16="http://schemas.microsoft.com/office/drawing/2014/main" id="{2F731503-B94C-40FC-B243-8BB5653FBD9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036128" y="3216167"/>
              <a:ext cx="395288" cy="661988"/>
            </a:xfrm>
            <a:prstGeom prst="rect">
              <a:avLst/>
            </a:prstGeom>
          </p:spPr>
        </p:pic>
        <p:pic>
          <p:nvPicPr>
            <p:cNvPr id="101" name="图片 100">
              <a:extLst>
                <a:ext uri="{FF2B5EF4-FFF2-40B4-BE49-F238E27FC236}">
                  <a16:creationId xmlns:a16="http://schemas.microsoft.com/office/drawing/2014/main" id="{1845A273-B81B-4234-885A-B44DA91787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" r="2057" b="2904"/>
            <a:stretch/>
          </p:blipFill>
          <p:spPr>
            <a:xfrm>
              <a:off x="2633594" y="3068920"/>
              <a:ext cx="457120" cy="809235"/>
            </a:xfrm>
            <a:prstGeom prst="rect">
              <a:avLst/>
            </a:prstGeom>
          </p:spPr>
        </p:pic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2D07CA40-2119-4EE1-BDC1-82943A3DBC61}"/>
                </a:ext>
              </a:extLst>
            </p:cNvPr>
            <p:cNvSpPr txBox="1"/>
            <p:nvPr/>
          </p:nvSpPr>
          <p:spPr>
            <a:xfrm>
              <a:off x="1274760" y="3885554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8ED20DD2-E875-4395-9AB8-512F35998AD2}"/>
                </a:ext>
              </a:extLst>
            </p:cNvPr>
            <p:cNvSpPr txBox="1"/>
            <p:nvPr/>
          </p:nvSpPr>
          <p:spPr>
            <a:xfrm>
              <a:off x="2752160" y="3891286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1D70FE0F-F765-40A5-93CF-478E70CC97A7}"/>
                </a:ext>
              </a:extLst>
            </p:cNvPr>
            <p:cNvSpPr txBox="1"/>
            <p:nvPr/>
          </p:nvSpPr>
          <p:spPr>
            <a:xfrm>
              <a:off x="4092862" y="3891286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E9A317ED-1954-43DF-98C9-452CF7642458}"/>
                </a:ext>
              </a:extLst>
            </p:cNvPr>
            <p:cNvSpPr txBox="1"/>
            <p:nvPr/>
          </p:nvSpPr>
          <p:spPr>
            <a:xfrm>
              <a:off x="5241517" y="3891286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03E25DF4-C576-4276-9201-AF508BD89B45}"/>
                </a:ext>
              </a:extLst>
            </p:cNvPr>
            <p:cNvSpPr txBox="1"/>
            <p:nvPr/>
          </p:nvSpPr>
          <p:spPr>
            <a:xfrm>
              <a:off x="6455954" y="3891286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6E35DC15-B2C2-45F1-8704-9CA6669F18F9}"/>
                </a:ext>
              </a:extLst>
            </p:cNvPr>
            <p:cNvSpPr txBox="1"/>
            <p:nvPr/>
          </p:nvSpPr>
          <p:spPr>
            <a:xfrm>
              <a:off x="7395119" y="3891286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108" name="图片 107">
              <a:extLst>
                <a:ext uri="{FF2B5EF4-FFF2-40B4-BE49-F238E27FC236}">
                  <a16:creationId xmlns:a16="http://schemas.microsoft.com/office/drawing/2014/main" id="{F844D572-6B7B-4A79-876B-8B75D843CD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20663" t="8262" r="21481" b="11302"/>
            <a:stretch/>
          </p:blipFill>
          <p:spPr>
            <a:xfrm>
              <a:off x="1347024" y="4284774"/>
              <a:ext cx="277744" cy="548565"/>
            </a:xfrm>
            <a:prstGeom prst="rect">
              <a:avLst/>
            </a:prstGeom>
          </p:spPr>
        </p:pic>
        <p:pic>
          <p:nvPicPr>
            <p:cNvPr id="109" name="图片 108">
              <a:extLst>
                <a:ext uri="{FF2B5EF4-FFF2-40B4-BE49-F238E27FC236}">
                  <a16:creationId xmlns:a16="http://schemas.microsoft.com/office/drawing/2014/main" id="{C6631152-B588-44B6-8002-BA6DDF8A4C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r="12528" b="2307"/>
            <a:stretch/>
          </p:blipFill>
          <p:spPr>
            <a:xfrm>
              <a:off x="7379052" y="4284774"/>
              <a:ext cx="301608" cy="552732"/>
            </a:xfrm>
            <a:prstGeom prst="rect">
              <a:avLst/>
            </a:prstGeom>
          </p:spPr>
        </p:pic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722CED00-82D2-4A45-9E0C-C0EC5DAE0EB3}"/>
                </a:ext>
              </a:extLst>
            </p:cNvPr>
            <p:cNvSpPr txBox="1"/>
            <p:nvPr/>
          </p:nvSpPr>
          <p:spPr>
            <a:xfrm>
              <a:off x="1342323" y="4755058"/>
              <a:ext cx="3129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18A3521F-FBE3-456B-B095-DBFF74342378}"/>
                </a:ext>
              </a:extLst>
            </p:cNvPr>
            <p:cNvSpPr txBox="1"/>
            <p:nvPr/>
          </p:nvSpPr>
          <p:spPr>
            <a:xfrm>
              <a:off x="7410118" y="4755058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112" name="图片 111">
              <a:extLst>
                <a:ext uri="{FF2B5EF4-FFF2-40B4-BE49-F238E27FC236}">
                  <a16:creationId xmlns:a16="http://schemas.microsoft.com/office/drawing/2014/main" id="{C0AF7BA8-C4CE-4125-AFD3-1A270116AE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60000" y="3001855"/>
              <a:ext cx="481013" cy="876300"/>
            </a:xfrm>
            <a:prstGeom prst="rect">
              <a:avLst/>
            </a:prstGeom>
          </p:spPr>
        </p:pic>
        <p:pic>
          <p:nvPicPr>
            <p:cNvPr id="113" name="图片 112">
              <a:extLst>
                <a:ext uri="{FF2B5EF4-FFF2-40B4-BE49-F238E27FC236}">
                  <a16:creationId xmlns:a16="http://schemas.microsoft.com/office/drawing/2014/main" id="{275A7BB7-F3C3-431E-9620-D1902264253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31274" y="2944705"/>
              <a:ext cx="495300" cy="933450"/>
            </a:xfrm>
            <a:prstGeom prst="rect">
              <a:avLst/>
            </a:prstGeom>
          </p:spPr>
        </p:pic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FFB81408-5C43-454B-AFF3-2B02EFCAE38F}"/>
                </a:ext>
              </a:extLst>
            </p:cNvPr>
            <p:cNvSpPr/>
            <p:nvPr/>
          </p:nvSpPr>
          <p:spPr>
            <a:xfrm>
              <a:off x="1031846" y="2874666"/>
              <a:ext cx="6928719" cy="1351393"/>
            </a:xfrm>
            <a:prstGeom prst="rect">
              <a:avLst/>
            </a:prstGeom>
            <a:noFill/>
            <a:ln>
              <a:solidFill>
                <a:schemeClr val="accent4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箭头: 下 64">
              <a:extLst>
                <a:ext uri="{FF2B5EF4-FFF2-40B4-BE49-F238E27FC236}">
                  <a16:creationId xmlns:a16="http://schemas.microsoft.com/office/drawing/2014/main" id="{9EE8E531-F407-4C89-9937-F6D7CB4550A2}"/>
                </a:ext>
              </a:extLst>
            </p:cNvPr>
            <p:cNvSpPr/>
            <p:nvPr/>
          </p:nvSpPr>
          <p:spPr>
            <a:xfrm>
              <a:off x="4052889" y="1962123"/>
              <a:ext cx="387206" cy="76289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矩形 2"/>
          <p:cNvSpPr/>
          <p:nvPr/>
        </p:nvSpPr>
        <p:spPr>
          <a:xfrm>
            <a:off x="38954" y="4856765"/>
            <a:ext cx="2613037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</a:rPr>
              <a:t>L1:	select  L4, L6</a:t>
            </a:r>
          </a:p>
          <a:p>
            <a:r>
              <a:rPr lang="en-US" altLang="zh-CN" sz="2000" dirty="0"/>
              <a:t>L2:	pivot       </a:t>
            </a:r>
            <a:endParaRPr lang="en-US" altLang="zh-CN" sz="1600" dirty="0"/>
          </a:p>
          <a:p>
            <a:r>
              <a:rPr lang="en-US" altLang="zh-CN" sz="2000" dirty="0"/>
              <a:t>L3:	partition          </a:t>
            </a:r>
          </a:p>
          <a:p>
            <a:r>
              <a:rPr lang="en-US" altLang="zh-CN" sz="2000" dirty="0"/>
              <a:t>L4:	squat               </a:t>
            </a:r>
          </a:p>
          <a:p>
            <a:r>
              <a:rPr lang="en-US" altLang="zh-CN" sz="2000" dirty="0"/>
              <a:t>L5:	</a:t>
            </a:r>
            <a:r>
              <a:rPr lang="en-US" altLang="zh-CN" sz="2000" dirty="0" err="1"/>
              <a:t>goto</a:t>
            </a:r>
            <a:r>
              <a:rPr lang="en-US" altLang="zh-CN" sz="2000" dirty="0"/>
              <a:t> L1</a:t>
            </a:r>
          </a:p>
          <a:p>
            <a:r>
              <a:rPr lang="en-US" altLang="zh-CN" sz="2000" dirty="0"/>
              <a:t>L6:	halt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100297788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4518"/>
            <a:ext cx="8712968" cy="1034803"/>
          </a:xfrm>
        </p:spPr>
        <p:txBody>
          <a:bodyPr/>
          <a:lstStyle/>
          <a:p>
            <a:r>
              <a:rPr lang="en-US" altLang="zh-CN" dirty="0">
                <a:ea typeface="黑体" panose="02010609060101010101" pitchFamily="49" charset="-122"/>
              </a:rPr>
              <a:t>Step</a:t>
            </a:r>
            <a:r>
              <a:rPr lang="zh-CN" altLang="en-US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2:</a:t>
            </a:r>
            <a:b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dirty="0">
                <a:ea typeface="黑体" panose="02010609060101010101" pitchFamily="49" charset="-122"/>
              </a:rPr>
              <a:t>Select a pivot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0653A6F8-0C05-48E0-B0FD-C960D111D198}"/>
              </a:ext>
            </a:extLst>
          </p:cNvPr>
          <p:cNvSpPr txBox="1"/>
          <p:nvPr/>
        </p:nvSpPr>
        <p:spPr>
          <a:xfrm>
            <a:off x="2831712" y="5625248"/>
            <a:ext cx="59046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C is selected as the pivot, and C holds the flag up.</a:t>
            </a:r>
            <a:endParaRPr kumimoji="0" lang="en-US" altLang="zh-CN" sz="2000" b="0" i="0" u="none" strike="noStrike" kern="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34B33D9-8671-424A-8D01-0EB1068DA0F5}"/>
              </a:ext>
            </a:extLst>
          </p:cNvPr>
          <p:cNvGrpSpPr>
            <a:grpSpLocks noChangeAspect="1"/>
          </p:cNvGrpSpPr>
          <p:nvPr/>
        </p:nvGrpSpPr>
        <p:grpSpPr>
          <a:xfrm>
            <a:off x="2814572" y="512883"/>
            <a:ext cx="6156000" cy="4589579"/>
            <a:chOff x="1047326" y="517071"/>
            <a:chExt cx="6928719" cy="5165684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74DAE68D-9D8F-4360-95E1-B9EDAEC725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0125" y="733753"/>
              <a:ext cx="490538" cy="733425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D8FBFCE6-6366-42B0-9110-4AC5C44DD1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60059" y="886153"/>
              <a:ext cx="366713" cy="581025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19F28D74-D8AC-4F74-8B9E-B684AA0316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14914" y="577874"/>
              <a:ext cx="481013" cy="876300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5687C05B-2EF5-468B-BFC3-ECE285BC7DB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77867" y="533728"/>
              <a:ext cx="495300" cy="933450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5574493A-6108-4BC0-B49F-62E25C7915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" r="2057" b="2904"/>
            <a:stretch/>
          </p:blipFill>
          <p:spPr>
            <a:xfrm>
              <a:off x="2720282" y="657943"/>
              <a:ext cx="457120" cy="809235"/>
            </a:xfrm>
            <a:prstGeom prst="rect">
              <a:avLst/>
            </a:prstGeom>
          </p:spPr>
        </p:pic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FB14EAF-0C9B-46FC-B74C-90D839364527}"/>
                </a:ext>
              </a:extLst>
            </p:cNvPr>
            <p:cNvSpPr txBox="1"/>
            <p:nvPr/>
          </p:nvSpPr>
          <p:spPr>
            <a:xfrm>
              <a:off x="1399696" y="1434146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70C9799-1F9E-4EEF-B804-1397E000997C}"/>
                </a:ext>
              </a:extLst>
            </p:cNvPr>
            <p:cNvSpPr txBox="1"/>
            <p:nvPr/>
          </p:nvSpPr>
          <p:spPr>
            <a:xfrm>
              <a:off x="2800556" y="1434146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889DB11-8E6B-4B14-B2F8-34D63461BCE9}"/>
                </a:ext>
              </a:extLst>
            </p:cNvPr>
            <p:cNvSpPr txBox="1"/>
            <p:nvPr/>
          </p:nvSpPr>
          <p:spPr>
            <a:xfrm>
              <a:off x="4160308" y="1430227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E8E265B-2411-4CDB-95A2-156F97546ABE}"/>
                </a:ext>
              </a:extLst>
            </p:cNvPr>
            <p:cNvSpPr txBox="1"/>
            <p:nvPr/>
          </p:nvSpPr>
          <p:spPr>
            <a:xfrm>
              <a:off x="5299438" y="1430227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7B0D204-F963-43B6-B2E0-DD70C0A40C0E}"/>
                </a:ext>
              </a:extLst>
            </p:cNvPr>
            <p:cNvSpPr txBox="1"/>
            <p:nvPr/>
          </p:nvSpPr>
          <p:spPr>
            <a:xfrm>
              <a:off x="6513875" y="1430227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5E82608-A37B-4368-8CE1-6200D14DEC78}"/>
                </a:ext>
              </a:extLst>
            </p:cNvPr>
            <p:cNvSpPr txBox="1"/>
            <p:nvPr/>
          </p:nvSpPr>
          <p:spPr>
            <a:xfrm>
              <a:off x="7453040" y="1430227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9C714C87-503C-4979-A3FD-B0958E12C5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0663" t="8262" r="21481" b="11302"/>
            <a:stretch/>
          </p:blipFill>
          <p:spPr>
            <a:xfrm>
              <a:off x="1399696" y="1844165"/>
              <a:ext cx="277744" cy="548565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3A005B06-0287-4226-8840-8BAA88DC9C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12528" b="2307"/>
            <a:stretch/>
          </p:blipFill>
          <p:spPr>
            <a:xfrm>
              <a:off x="7475695" y="1786312"/>
              <a:ext cx="301608" cy="552732"/>
            </a:xfrm>
            <a:prstGeom prst="rect">
              <a:avLst/>
            </a:prstGeom>
          </p:spPr>
        </p:pic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5B8DB12-E1FC-4F57-A226-AADC6B11D826}"/>
                </a:ext>
              </a:extLst>
            </p:cNvPr>
            <p:cNvSpPr txBox="1"/>
            <p:nvPr/>
          </p:nvSpPr>
          <p:spPr>
            <a:xfrm>
              <a:off x="1387905" y="2380890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F2D0FB3-392C-4279-90D4-708A945C3A20}"/>
                </a:ext>
              </a:extLst>
            </p:cNvPr>
            <p:cNvSpPr txBox="1"/>
            <p:nvPr/>
          </p:nvSpPr>
          <p:spPr>
            <a:xfrm>
              <a:off x="7491220" y="2276274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8414CEF1-4A38-4465-8A30-5D26017E34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00799" y="3646085"/>
              <a:ext cx="490538" cy="733425"/>
            </a:xfrm>
            <a:prstGeom prst="rect">
              <a:avLst/>
            </a:prstGeom>
          </p:spPr>
        </p:pic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DF235D73-F243-403D-9CC0-E040DBE919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90733" y="3798485"/>
              <a:ext cx="366713" cy="581025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89CA97DD-5DA8-4FA7-A62C-4119C2E60F1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37268" y="3503210"/>
              <a:ext cx="481013" cy="876300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13100741-D348-4B72-9DA7-6A396F5BC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08541" y="3446060"/>
              <a:ext cx="495300" cy="933450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1A0B1B41-2CC9-4E4B-8117-8ED5087E8A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" r="2057" b="2904"/>
            <a:stretch/>
          </p:blipFill>
          <p:spPr>
            <a:xfrm>
              <a:off x="2750956" y="3570275"/>
              <a:ext cx="457120" cy="809235"/>
            </a:xfrm>
            <a:prstGeom prst="rect">
              <a:avLst/>
            </a:prstGeom>
          </p:spPr>
        </p:pic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1506075-88D7-4A26-93F3-C71905B28290}"/>
                </a:ext>
              </a:extLst>
            </p:cNvPr>
            <p:cNvSpPr txBox="1"/>
            <p:nvPr/>
          </p:nvSpPr>
          <p:spPr>
            <a:xfrm>
              <a:off x="1430370" y="4346478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239E0DB-2981-4760-A3D9-B252F91F13CD}"/>
                </a:ext>
              </a:extLst>
            </p:cNvPr>
            <p:cNvSpPr txBox="1"/>
            <p:nvPr/>
          </p:nvSpPr>
          <p:spPr>
            <a:xfrm>
              <a:off x="2831230" y="4346478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8663EFD-434A-4226-B049-9F13D3685B3D}"/>
                </a:ext>
              </a:extLst>
            </p:cNvPr>
            <p:cNvSpPr txBox="1"/>
            <p:nvPr/>
          </p:nvSpPr>
          <p:spPr>
            <a:xfrm>
              <a:off x="4190982" y="4342559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C5C6E23-5AC1-4ACA-8205-5D74DCEAF549}"/>
                </a:ext>
              </a:extLst>
            </p:cNvPr>
            <p:cNvSpPr txBox="1"/>
            <p:nvPr/>
          </p:nvSpPr>
          <p:spPr>
            <a:xfrm>
              <a:off x="5330112" y="4342559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A868447-486F-4649-A74F-03CAB67B9720}"/>
                </a:ext>
              </a:extLst>
            </p:cNvPr>
            <p:cNvSpPr txBox="1"/>
            <p:nvPr/>
          </p:nvSpPr>
          <p:spPr>
            <a:xfrm>
              <a:off x="6544549" y="4342559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99D1CE6-AE93-42F6-9ABC-84A0FC8CA424}"/>
                </a:ext>
              </a:extLst>
            </p:cNvPr>
            <p:cNvSpPr txBox="1"/>
            <p:nvPr/>
          </p:nvSpPr>
          <p:spPr>
            <a:xfrm>
              <a:off x="7483714" y="4342559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AFAE2377-BCC2-493B-A2A8-3DE621137F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0663" t="8262" r="21481" b="11302"/>
            <a:stretch/>
          </p:blipFill>
          <p:spPr>
            <a:xfrm>
              <a:off x="1430370" y="4714552"/>
              <a:ext cx="277744" cy="548565"/>
            </a:xfrm>
            <a:prstGeom prst="rect">
              <a:avLst/>
            </a:prstGeom>
          </p:spPr>
        </p:pic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F6CA3BF0-26AE-4986-B253-BB29A778C1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12528" b="2307"/>
            <a:stretch/>
          </p:blipFill>
          <p:spPr>
            <a:xfrm>
              <a:off x="7506369" y="4639921"/>
              <a:ext cx="301608" cy="552732"/>
            </a:xfrm>
            <a:prstGeom prst="rect">
              <a:avLst/>
            </a:prstGeom>
          </p:spPr>
        </p:pic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8114ED8-B57D-406B-8BE6-58DEC72232C6}"/>
                </a:ext>
              </a:extLst>
            </p:cNvPr>
            <p:cNvSpPr txBox="1"/>
            <p:nvPr/>
          </p:nvSpPr>
          <p:spPr>
            <a:xfrm>
              <a:off x="1418579" y="5313423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15A6C57-D632-4E50-8911-B523DA2E6A0C}"/>
                </a:ext>
              </a:extLst>
            </p:cNvPr>
            <p:cNvSpPr txBox="1"/>
            <p:nvPr/>
          </p:nvSpPr>
          <p:spPr>
            <a:xfrm>
              <a:off x="7521894" y="5192029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sp>
          <p:nvSpPr>
            <p:cNvPr id="61" name="箭头: 下 60">
              <a:extLst>
                <a:ext uri="{FF2B5EF4-FFF2-40B4-BE49-F238E27FC236}">
                  <a16:creationId xmlns:a16="http://schemas.microsoft.com/office/drawing/2014/main" id="{F5FE01B6-3241-494F-A996-4820906C7B57}"/>
                </a:ext>
              </a:extLst>
            </p:cNvPr>
            <p:cNvSpPr/>
            <p:nvPr/>
          </p:nvSpPr>
          <p:spPr>
            <a:xfrm>
              <a:off x="4138699" y="2567239"/>
              <a:ext cx="387206" cy="76289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6C726C46-CB45-4D64-B60F-063D854C1F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157225" y="3703746"/>
              <a:ext cx="401580" cy="662400"/>
            </a:xfrm>
            <a:prstGeom prst="rect">
              <a:avLst/>
            </a:prstGeom>
          </p:spPr>
        </p:pic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id="{CC6AC388-90E6-4CC6-BC37-78015A46B0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3984453" y="3544809"/>
              <a:ext cx="218544" cy="369333"/>
            </a:xfrm>
            <a:prstGeom prst="rect">
              <a:avLst/>
            </a:prstGeom>
          </p:spPr>
        </p:pic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8C8DCBB7-D481-4738-8F03-E035AFA03BC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153489" y="816124"/>
              <a:ext cx="395288" cy="661988"/>
            </a:xfrm>
            <a:prstGeom prst="rect">
              <a:avLst/>
            </a:prstGeom>
          </p:spPr>
        </p:pic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C04D8F58-5F5A-40C2-91CA-2D11549051AE}"/>
                </a:ext>
              </a:extLst>
            </p:cNvPr>
            <p:cNvSpPr/>
            <p:nvPr/>
          </p:nvSpPr>
          <p:spPr>
            <a:xfrm>
              <a:off x="1047326" y="517071"/>
              <a:ext cx="6928719" cy="1246038"/>
            </a:xfrm>
            <a:prstGeom prst="rect">
              <a:avLst/>
            </a:prstGeom>
            <a:noFill/>
            <a:ln>
              <a:solidFill>
                <a:schemeClr val="accent4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269B330B-7F5E-49B4-9B2A-C948285595BA}"/>
              </a:ext>
            </a:extLst>
          </p:cNvPr>
          <p:cNvSpPr/>
          <p:nvPr/>
        </p:nvSpPr>
        <p:spPr>
          <a:xfrm>
            <a:off x="59564" y="4855807"/>
            <a:ext cx="2629461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L1:	select  L4, L6</a:t>
            </a:r>
          </a:p>
          <a:p>
            <a:r>
              <a:rPr lang="en-US" altLang="zh-CN" sz="2000" dirty="0">
                <a:solidFill>
                  <a:srgbClr val="FF0000"/>
                </a:solidFill>
              </a:rPr>
              <a:t>L2:	pivot         </a:t>
            </a:r>
            <a:endParaRPr lang="en-US" altLang="zh-CN" sz="1600" dirty="0">
              <a:solidFill>
                <a:srgbClr val="FF0000"/>
              </a:solidFill>
            </a:endParaRPr>
          </a:p>
          <a:p>
            <a:r>
              <a:rPr lang="en-US" altLang="zh-CN" sz="2000" dirty="0"/>
              <a:t>L3:	partition</a:t>
            </a:r>
          </a:p>
          <a:p>
            <a:r>
              <a:rPr lang="en-US" altLang="zh-CN" sz="2000" dirty="0"/>
              <a:t>L4:	squat</a:t>
            </a:r>
          </a:p>
          <a:p>
            <a:r>
              <a:rPr lang="en-US" altLang="zh-CN" sz="2000" dirty="0"/>
              <a:t>L5:	</a:t>
            </a:r>
            <a:r>
              <a:rPr lang="en-US" altLang="zh-CN" sz="2000" dirty="0" err="1"/>
              <a:t>goto</a:t>
            </a:r>
            <a:r>
              <a:rPr lang="en-US" altLang="zh-CN" sz="2000" dirty="0"/>
              <a:t> L1</a:t>
            </a:r>
          </a:p>
          <a:p>
            <a:r>
              <a:rPr lang="en-US" altLang="zh-CN" sz="2000" dirty="0"/>
              <a:t>L6:	halt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58488783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4"/>
            <a:ext cx="8712968" cy="98236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ea typeface="黑体" panose="02010609060101010101" pitchFamily="49" charset="-122"/>
              </a:rPr>
              <a:t>3: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Partition</a:t>
            </a:r>
            <a:endParaRPr lang="en-US" dirty="0"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D6C6414-B8C0-46F8-8F14-ABE09A240508}"/>
              </a:ext>
            </a:extLst>
          </p:cNvPr>
          <p:cNvGrpSpPr>
            <a:grpSpLocks noChangeAspect="1"/>
          </p:cNvGrpSpPr>
          <p:nvPr/>
        </p:nvGrpSpPr>
        <p:grpSpPr>
          <a:xfrm>
            <a:off x="2418912" y="126132"/>
            <a:ext cx="6156000" cy="4649271"/>
            <a:chOff x="1244341" y="552745"/>
            <a:chExt cx="6639159" cy="5014173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3866508A-678E-4F0A-9F95-F7A917CD99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2474" y="3615542"/>
              <a:ext cx="490539" cy="733425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99972B14-5997-42E8-A08B-9C9F1A8FAA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81452" y="3767942"/>
              <a:ext cx="366713" cy="581025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12BD5D05-6EC8-4E03-83E8-B711D15D222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14127" y="3472667"/>
              <a:ext cx="481013" cy="876300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F11CFAD6-91E2-4E31-8779-04FD2446E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41949" y="3415905"/>
              <a:ext cx="495300" cy="933450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FC577C10-CDF5-4CEC-A010-FC1AD49CB6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" r="2057" b="2904"/>
            <a:stretch/>
          </p:blipFill>
          <p:spPr>
            <a:xfrm>
              <a:off x="7400326" y="3539732"/>
              <a:ext cx="457120" cy="809235"/>
            </a:xfrm>
            <a:prstGeom prst="rect">
              <a:avLst/>
            </a:prstGeom>
          </p:spPr>
        </p:pic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E22E571-3138-4395-9F4A-E5517D470B33}"/>
                </a:ext>
              </a:extLst>
            </p:cNvPr>
            <p:cNvSpPr txBox="1"/>
            <p:nvPr/>
          </p:nvSpPr>
          <p:spPr>
            <a:xfrm>
              <a:off x="3982045" y="4312016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4DB9A56-D69D-4EFA-8B2D-D9220078A7E0}"/>
                </a:ext>
              </a:extLst>
            </p:cNvPr>
            <p:cNvSpPr txBox="1"/>
            <p:nvPr/>
          </p:nvSpPr>
          <p:spPr>
            <a:xfrm>
              <a:off x="7480600" y="4312016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D45D4F5-1B12-45C7-B794-7455FD775307}"/>
                </a:ext>
              </a:extLst>
            </p:cNvPr>
            <p:cNvSpPr txBox="1"/>
            <p:nvPr/>
          </p:nvSpPr>
          <p:spPr>
            <a:xfrm>
              <a:off x="2675868" y="4312016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B91DE5E-01D3-4870-AF84-0DB7890D385A}"/>
                </a:ext>
              </a:extLst>
            </p:cNvPr>
            <p:cNvSpPr txBox="1"/>
            <p:nvPr/>
          </p:nvSpPr>
          <p:spPr>
            <a:xfrm>
              <a:off x="5163520" y="4312404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6F00AE6-7B97-457E-8822-6B92C2FBEB22}"/>
                </a:ext>
              </a:extLst>
            </p:cNvPr>
            <p:cNvSpPr txBox="1"/>
            <p:nvPr/>
          </p:nvSpPr>
          <p:spPr>
            <a:xfrm>
              <a:off x="6221409" y="4312016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2719FF8-C6A6-489E-8113-D888C7AEF4E1}"/>
                </a:ext>
              </a:extLst>
            </p:cNvPr>
            <p:cNvSpPr txBox="1"/>
            <p:nvPr/>
          </p:nvSpPr>
          <p:spPr>
            <a:xfrm>
              <a:off x="1474433" y="4312016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1C5219D-69F1-407E-A635-6F361D0D33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0663" t="8262" r="21481" b="11302"/>
            <a:stretch/>
          </p:blipFill>
          <p:spPr>
            <a:xfrm>
              <a:off x="1492515" y="4714552"/>
              <a:ext cx="277744" cy="548565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EC2376A3-950E-4A15-A6BA-04422DC566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12528" b="2307"/>
            <a:stretch/>
          </p:blipFill>
          <p:spPr>
            <a:xfrm>
              <a:off x="7506368" y="4666555"/>
              <a:ext cx="301608" cy="552732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4DE8E76-C9F4-4CB6-B8EC-5BD69EB8ABD8}"/>
                </a:ext>
              </a:extLst>
            </p:cNvPr>
            <p:cNvSpPr txBox="1"/>
            <p:nvPr/>
          </p:nvSpPr>
          <p:spPr>
            <a:xfrm>
              <a:off x="1490953" y="5197586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51322BD-9B27-46BC-A49C-43D9B9AC4C3E}"/>
                </a:ext>
              </a:extLst>
            </p:cNvPr>
            <p:cNvSpPr txBox="1"/>
            <p:nvPr/>
          </p:nvSpPr>
          <p:spPr>
            <a:xfrm>
              <a:off x="7532122" y="5197586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sp>
          <p:nvSpPr>
            <p:cNvPr id="53" name="箭头: 下 52">
              <a:extLst>
                <a:ext uri="{FF2B5EF4-FFF2-40B4-BE49-F238E27FC236}">
                  <a16:creationId xmlns:a16="http://schemas.microsoft.com/office/drawing/2014/main" id="{8B13E408-A0AA-4ACA-860C-70FFF5E16A63}"/>
                </a:ext>
              </a:extLst>
            </p:cNvPr>
            <p:cNvSpPr/>
            <p:nvPr/>
          </p:nvSpPr>
          <p:spPr>
            <a:xfrm>
              <a:off x="4121186" y="2355124"/>
              <a:ext cx="387206" cy="76289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3FEFBB13-4035-4011-B03C-0FDA638157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44341" y="752770"/>
              <a:ext cx="490538" cy="733425"/>
            </a:xfrm>
            <a:prstGeom prst="rect">
              <a:avLst/>
            </a:prstGeom>
          </p:spPr>
        </p:pic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E5076C47-5069-40D7-A33B-4D21DF0FFA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34275" y="905170"/>
              <a:ext cx="366713" cy="581025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14CF0180-05D6-494C-8537-FEC0E357D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80810" y="609895"/>
              <a:ext cx="481013" cy="876300"/>
            </a:xfrm>
            <a:prstGeom prst="rect">
              <a:avLst/>
            </a:prstGeom>
          </p:spPr>
        </p:pic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B9484726-F2A2-484F-860F-F7F9B7FA20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52083" y="552745"/>
              <a:ext cx="495300" cy="933450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22A24FBA-CC8E-438D-B3E5-9E0C013EF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" r="2057" b="2904"/>
            <a:stretch/>
          </p:blipFill>
          <p:spPr>
            <a:xfrm>
              <a:off x="2694498" y="676960"/>
              <a:ext cx="457120" cy="809235"/>
            </a:xfrm>
            <a:prstGeom prst="rect">
              <a:avLst/>
            </a:prstGeom>
          </p:spPr>
        </p:pic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54A45EEB-2939-4F2D-9FE3-D9FA59678FA0}"/>
                </a:ext>
              </a:extLst>
            </p:cNvPr>
            <p:cNvSpPr txBox="1"/>
            <p:nvPr/>
          </p:nvSpPr>
          <p:spPr>
            <a:xfrm>
              <a:off x="1373912" y="1453163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F5EB976A-FD69-4292-9D91-D930CD2CC11F}"/>
                </a:ext>
              </a:extLst>
            </p:cNvPr>
            <p:cNvSpPr txBox="1"/>
            <p:nvPr/>
          </p:nvSpPr>
          <p:spPr>
            <a:xfrm>
              <a:off x="2774772" y="1453163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89D54A82-3F8B-411B-8FBD-FEEF5FACE132}"/>
                </a:ext>
              </a:extLst>
            </p:cNvPr>
            <p:cNvSpPr txBox="1"/>
            <p:nvPr/>
          </p:nvSpPr>
          <p:spPr>
            <a:xfrm>
              <a:off x="4134524" y="1449244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822A23AE-2F82-4B73-B829-8B73DBEDBCA1}"/>
                </a:ext>
              </a:extLst>
            </p:cNvPr>
            <p:cNvSpPr txBox="1"/>
            <p:nvPr/>
          </p:nvSpPr>
          <p:spPr>
            <a:xfrm>
              <a:off x="5273654" y="1449244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2BDA86BE-EAFD-4F2A-AB65-D344118BD168}"/>
                </a:ext>
              </a:extLst>
            </p:cNvPr>
            <p:cNvSpPr txBox="1"/>
            <p:nvPr/>
          </p:nvSpPr>
          <p:spPr>
            <a:xfrm>
              <a:off x="6488091" y="1449244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1F5E40EF-F74F-4028-9EC4-4224951B5F04}"/>
                </a:ext>
              </a:extLst>
            </p:cNvPr>
            <p:cNvSpPr txBox="1"/>
            <p:nvPr/>
          </p:nvSpPr>
          <p:spPr>
            <a:xfrm>
              <a:off x="7427256" y="1449244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AF980002-CA17-4315-A761-E5C84A5B85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0663" t="8262" r="21481" b="11302"/>
            <a:stretch/>
          </p:blipFill>
          <p:spPr>
            <a:xfrm>
              <a:off x="1373912" y="1821237"/>
              <a:ext cx="277744" cy="548565"/>
            </a:xfrm>
            <a:prstGeom prst="rect">
              <a:avLst/>
            </a:prstGeom>
          </p:spPr>
        </p:pic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id="{6B06D8F7-4B47-4B69-854C-43E748BD94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12528" b="2307"/>
            <a:stretch/>
          </p:blipFill>
          <p:spPr>
            <a:xfrm>
              <a:off x="7449911" y="1746606"/>
              <a:ext cx="301608" cy="552732"/>
            </a:xfrm>
            <a:prstGeom prst="rect">
              <a:avLst/>
            </a:prstGeom>
          </p:spPr>
        </p:pic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F08ACCFD-A87D-4210-85E7-5F614BC2D2AF}"/>
                </a:ext>
              </a:extLst>
            </p:cNvPr>
            <p:cNvSpPr txBox="1"/>
            <p:nvPr/>
          </p:nvSpPr>
          <p:spPr>
            <a:xfrm>
              <a:off x="1387905" y="2380890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2FD7D6D2-A1AD-4D7A-B061-C681E56155DC}"/>
                </a:ext>
              </a:extLst>
            </p:cNvPr>
            <p:cNvSpPr txBox="1"/>
            <p:nvPr/>
          </p:nvSpPr>
          <p:spPr>
            <a:xfrm>
              <a:off x="7491220" y="2276274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78" name="图片 77">
              <a:extLst>
                <a:ext uri="{FF2B5EF4-FFF2-40B4-BE49-F238E27FC236}">
                  <a16:creationId xmlns:a16="http://schemas.microsoft.com/office/drawing/2014/main" id="{214F7EBF-67AA-4248-8D78-85EA898840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091140" y="785663"/>
              <a:ext cx="401580" cy="662400"/>
            </a:xfrm>
            <a:prstGeom prst="rect">
              <a:avLst/>
            </a:prstGeom>
          </p:spPr>
        </p:pic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id="{84C41018-15CB-4B7A-AA67-B448F7DB61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3918368" y="626726"/>
              <a:ext cx="218544" cy="369333"/>
            </a:xfrm>
            <a:prstGeom prst="rect">
              <a:avLst/>
            </a:prstGeom>
          </p:spPr>
        </p:pic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id="{E6AFD74A-2D9C-4F62-B99E-37D7FD7FD8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646660" y="3654196"/>
              <a:ext cx="401580" cy="662400"/>
            </a:xfrm>
            <a:prstGeom prst="rect">
              <a:avLst/>
            </a:prstGeom>
          </p:spPr>
        </p:pic>
        <p:pic>
          <p:nvPicPr>
            <p:cNvPr id="81" name="图片 80">
              <a:extLst>
                <a:ext uri="{FF2B5EF4-FFF2-40B4-BE49-F238E27FC236}">
                  <a16:creationId xmlns:a16="http://schemas.microsoft.com/office/drawing/2014/main" id="{A6462B9A-E413-43E6-B34B-E1E90B8961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2473888" y="3495259"/>
              <a:ext cx="218544" cy="369333"/>
            </a:xfrm>
            <a:prstGeom prst="rect">
              <a:avLst/>
            </a:prstGeom>
          </p:spPr>
        </p:pic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0BE64653-C9C0-4FA5-A7A6-DBF1521C7115}"/>
              </a:ext>
            </a:extLst>
          </p:cNvPr>
          <p:cNvSpPr/>
          <p:nvPr/>
        </p:nvSpPr>
        <p:spPr>
          <a:xfrm>
            <a:off x="63753" y="4830756"/>
            <a:ext cx="2632259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L1:	select  L4, L6</a:t>
            </a:r>
          </a:p>
          <a:p>
            <a:r>
              <a:rPr lang="en-US" altLang="zh-CN" sz="2000" dirty="0"/>
              <a:t>L2:	pivot             </a:t>
            </a:r>
            <a:endParaRPr lang="en-US" altLang="zh-CN" sz="1600" dirty="0"/>
          </a:p>
          <a:p>
            <a:r>
              <a:rPr lang="en-US" altLang="zh-CN" sz="2000" dirty="0">
                <a:solidFill>
                  <a:srgbClr val="FF0000"/>
                </a:solidFill>
              </a:rPr>
              <a:t>L3:	partition</a:t>
            </a:r>
          </a:p>
          <a:p>
            <a:r>
              <a:rPr lang="en-US" altLang="zh-CN" sz="2000" dirty="0"/>
              <a:t>L4:	squat</a:t>
            </a:r>
          </a:p>
          <a:p>
            <a:r>
              <a:rPr lang="en-US" altLang="zh-CN" sz="2000" dirty="0"/>
              <a:t>L5:	</a:t>
            </a:r>
            <a:r>
              <a:rPr lang="en-US" altLang="zh-CN" sz="2000" dirty="0" err="1"/>
              <a:t>goto</a:t>
            </a:r>
            <a:r>
              <a:rPr lang="en-US" altLang="zh-CN" sz="2000" dirty="0"/>
              <a:t> L1            </a:t>
            </a:r>
          </a:p>
          <a:p>
            <a:r>
              <a:rPr lang="en-US" altLang="zh-CN" sz="2000" dirty="0"/>
              <a:t>L6:	halt             </a:t>
            </a:r>
            <a:endParaRPr lang="zh-CN" altLang="en-US" sz="2000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5FA5B72-BE45-4735-AB97-AFC437095C4B}"/>
              </a:ext>
            </a:extLst>
          </p:cNvPr>
          <p:cNvSpPr txBox="1"/>
          <p:nvPr/>
        </p:nvSpPr>
        <p:spPr>
          <a:xfrm>
            <a:off x="2746442" y="5019707"/>
            <a:ext cx="659165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Ad</a:t>
            </a:r>
            <a:r>
              <a:rPr lang="zh-CN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just </a:t>
            </a:r>
            <a:r>
              <a:rPr lang="en-US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students in [L, R], students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taller</a:t>
            </a:r>
            <a:r>
              <a:rPr lang="zh-CN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 than </a:t>
            </a:r>
            <a:r>
              <a:rPr lang="en-US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the pivot are </a:t>
            </a:r>
            <a:r>
              <a:rPr lang="zh-CN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on the right side of </a:t>
            </a:r>
            <a:r>
              <a:rPr lang="en-US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 the pivot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shorter than the pivot are on the left side of the pivot</a:t>
            </a:r>
            <a:endParaRPr kumimoji="0" lang="en-US" altLang="zh-CN" sz="2000" b="0" i="0" u="none" strike="noStrike" cap="none" spc="0" normalizeH="0" noProof="0" dirty="0">
              <a:ln>
                <a:noFill/>
              </a:ln>
              <a:solidFill>
                <a:schemeClr val="dk1"/>
              </a:solidFill>
              <a:uLnTx/>
              <a:uFillTx/>
              <a:latin typeface="+mn-lt"/>
              <a:ea typeface="+mn-ea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2000" kern="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L and R keep unchanged</a:t>
            </a:r>
            <a:endParaRPr kumimoji="0" lang="en-US" altLang="zh-CN" sz="2000" b="0" i="0" u="none" strike="noStrike" kern="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625720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51520" y="122238"/>
            <a:ext cx="8712968" cy="1002506"/>
          </a:xfrm>
        </p:spPr>
        <p:txBody>
          <a:bodyPr/>
          <a:lstStyle/>
          <a:p>
            <a:r>
              <a:rPr lang="en-US" altLang="zh-CN" dirty="0"/>
              <a:t>Design a real computer to do quicksort</a:t>
            </a:r>
            <a:br>
              <a:rPr lang="en-US" altLang="zh-CN" dirty="0"/>
            </a:br>
            <a:r>
              <a:rPr lang="en-US" altLang="zh-CN" sz="2000" dirty="0"/>
              <a:t>Read textbook 7.3   2.3 4.3.3 5.3.3</a:t>
            </a:r>
            <a:endParaRPr lang="zh-CN" altLang="en-US" sz="2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96752"/>
            <a:ext cx="8856984" cy="5400600"/>
          </a:xfrm>
        </p:spPr>
        <p:txBody>
          <a:bodyPr/>
          <a:lstStyle/>
          <a:p>
            <a:r>
              <a:rPr lang="en-US" altLang="zh-CN" sz="2400" dirty="0"/>
              <a:t>However, this computer is made of a team of students</a:t>
            </a:r>
          </a:p>
          <a:p>
            <a:pPr lvl="1"/>
            <a:r>
              <a:rPr lang="en-US" altLang="zh-CN" sz="2000" dirty="0"/>
              <a:t>Students act as data and hardware components</a:t>
            </a:r>
          </a:p>
          <a:p>
            <a:pPr lvl="4"/>
            <a:endParaRPr lang="en-US" altLang="zh-CN" sz="1400" dirty="0"/>
          </a:p>
          <a:p>
            <a:r>
              <a:rPr lang="en-US" altLang="zh-CN" sz="2400" dirty="0"/>
              <a:t>Process</a:t>
            </a:r>
          </a:p>
          <a:p>
            <a:pPr marL="801370" lvl="1" indent="-457200">
              <a:buFont typeface="+mj-lt"/>
              <a:buAutoNum type="arabicPeriod"/>
            </a:pPr>
            <a:r>
              <a:rPr lang="en-US" altLang="zh-CN" sz="2000" b="1" dirty="0">
                <a:solidFill>
                  <a:srgbClr val="FF0000"/>
                </a:solidFill>
              </a:rPr>
              <a:t>Form teams</a:t>
            </a:r>
            <a:r>
              <a:rPr lang="en-US" altLang="zh-CN" sz="2000" dirty="0"/>
              <a:t>, each consisting of no more than 30 students and a team leader who serves the team</a:t>
            </a:r>
          </a:p>
          <a:p>
            <a:pPr marL="801370" lvl="1" indent="-457200">
              <a:buFont typeface="+mj-lt"/>
              <a:buAutoNum type="arabicPeriod"/>
            </a:pPr>
            <a:r>
              <a:rPr lang="en-US" altLang="zh-CN" sz="2000" dirty="0"/>
              <a:t>Every student designs her/his own human sorter computer</a:t>
            </a:r>
          </a:p>
          <a:p>
            <a:pPr marL="801370" lvl="1" indent="-457200">
              <a:buFont typeface="+mj-lt"/>
              <a:buAutoNum type="arabicPeriod"/>
            </a:pPr>
            <a:r>
              <a:rPr lang="en-US" altLang="zh-CN" sz="2000" dirty="0"/>
              <a:t>Each team decides on a design based on member designs</a:t>
            </a:r>
          </a:p>
          <a:p>
            <a:pPr marL="801370" lvl="1" indent="-457200">
              <a:buFont typeface="+mj-lt"/>
              <a:buAutoNum type="arabicPeriod"/>
            </a:pPr>
            <a:r>
              <a:rPr lang="en-US" altLang="zh-CN" sz="2000" dirty="0"/>
              <a:t>Field run of the team design</a:t>
            </a:r>
          </a:p>
          <a:p>
            <a:pPr marL="801370" lvl="1" indent="-457200">
              <a:buFont typeface="+mj-lt"/>
              <a:buAutoNum type="arabicPeriod"/>
            </a:pPr>
            <a:r>
              <a:rPr lang="en-US" altLang="zh-CN" sz="2000" dirty="0"/>
              <a:t>Team leader presents to the class</a:t>
            </a:r>
          </a:p>
          <a:p>
            <a:pPr marL="1708150" lvl="4" indent="-457200">
              <a:buFont typeface="+mj-lt"/>
              <a:buAutoNum type="arabicPeriod"/>
            </a:pPr>
            <a:endParaRPr lang="en-US" altLang="zh-CN" sz="1400" dirty="0"/>
          </a:p>
          <a:p>
            <a:r>
              <a:rPr lang="en-US" altLang="zh-CN" sz="2400" dirty="0"/>
              <a:t>Grading policy</a:t>
            </a:r>
          </a:p>
          <a:p>
            <a:pPr lvl="1"/>
            <a:r>
              <a:rPr lang="en-US" altLang="zh-CN" sz="2000" dirty="0"/>
              <a:t>Every student hands in a lab report</a:t>
            </a:r>
          </a:p>
          <a:p>
            <a:pPr lvl="1"/>
            <a:r>
              <a:rPr lang="en-US" altLang="zh-CN" sz="2000" dirty="0"/>
              <a:t>Total = Team leader’s presentation ×10% + Student’s report ×90%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4FEA1-8D4F-4C27-B315-433CCAC1694E}" type="slidenum">
              <a:rPr lang="en-US" altLang="zh-CN" smtClean="0"/>
              <a:t>2</a:t>
            </a:fld>
            <a:endParaRPr lang="en-US" altLang="zh-CN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382" y="32090"/>
            <a:ext cx="8712968" cy="1099301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ea typeface="黑体" panose="02010609060101010101" pitchFamily="49" charset="-122"/>
              </a:rPr>
              <a:t>4: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Squat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689844D9-2ECE-4D71-80D6-76F520E094CA}"/>
              </a:ext>
            </a:extLst>
          </p:cNvPr>
          <p:cNvSpPr txBox="1"/>
          <p:nvPr/>
        </p:nvSpPr>
        <p:spPr>
          <a:xfrm>
            <a:off x="2872880" y="5408967"/>
            <a:ext cx="57413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cs"/>
              </a:rPr>
              <a:t>Let the student holding the flag (C) lay the flag down and squat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F52FC3D-EB46-4341-80A9-B41C48230209}"/>
              </a:ext>
            </a:extLst>
          </p:cNvPr>
          <p:cNvGrpSpPr/>
          <p:nvPr/>
        </p:nvGrpSpPr>
        <p:grpSpPr>
          <a:xfrm>
            <a:off x="2630350" y="123289"/>
            <a:ext cx="6156000" cy="4812423"/>
            <a:chOff x="2630350" y="135105"/>
            <a:chExt cx="6156000" cy="4812423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3D740CCA-1BA9-42E2-B6C6-E369B6D6C9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75171" y="328275"/>
              <a:ext cx="488917" cy="731001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7ADCA4CD-44D6-468E-93EC-6488CB45B3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37346" y="480172"/>
              <a:ext cx="365501" cy="579105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03C16E6B-39B8-41AA-8DC9-6091B34A8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55197" y="185873"/>
              <a:ext cx="479423" cy="873404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437EF34F-9BD0-4595-8C78-51B5E2D0678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56176" y="135105"/>
              <a:ext cx="493663" cy="930365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9EAE2F85-A722-43D4-A230-B9FC150B14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" r="2057" b="2904"/>
            <a:stretch/>
          </p:blipFill>
          <p:spPr>
            <a:xfrm>
              <a:off x="8280052" y="252716"/>
              <a:ext cx="455609" cy="806560"/>
            </a:xfrm>
            <a:prstGeom prst="rect">
              <a:avLst/>
            </a:prstGeom>
          </p:spPr>
        </p:pic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3BC0DEA-4943-4632-AA45-5FAC19DD2C4C}"/>
                </a:ext>
              </a:extLst>
            </p:cNvPr>
            <p:cNvSpPr txBox="1"/>
            <p:nvPr/>
          </p:nvSpPr>
          <p:spPr>
            <a:xfrm>
              <a:off x="5004314" y="1028641"/>
              <a:ext cx="337435" cy="368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8A85319-B430-4820-9224-52E10F93AB1E}"/>
                </a:ext>
              </a:extLst>
            </p:cNvPr>
            <p:cNvSpPr txBox="1"/>
            <p:nvPr/>
          </p:nvSpPr>
          <p:spPr>
            <a:xfrm>
              <a:off x="8360061" y="1028641"/>
              <a:ext cx="337435" cy="368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B638DC3-D4AE-4E06-A3F3-DFAD067EB754}"/>
                </a:ext>
              </a:extLst>
            </p:cNvPr>
            <p:cNvSpPr txBox="1"/>
            <p:nvPr/>
          </p:nvSpPr>
          <p:spPr>
            <a:xfrm>
              <a:off x="3827814" y="1028641"/>
              <a:ext cx="350217" cy="368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E2158BD-468C-425B-8D1F-049F7D7975E5}"/>
                </a:ext>
              </a:extLst>
            </p:cNvPr>
            <p:cNvSpPr txBox="1"/>
            <p:nvPr/>
          </p:nvSpPr>
          <p:spPr>
            <a:xfrm>
              <a:off x="6277345" y="1028641"/>
              <a:ext cx="350217" cy="368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BC5A5A5-B8E5-4F76-8BB4-C3C5B3A78F53}"/>
                </a:ext>
              </a:extLst>
            </p:cNvPr>
            <p:cNvSpPr txBox="1"/>
            <p:nvPr/>
          </p:nvSpPr>
          <p:spPr>
            <a:xfrm>
              <a:off x="7362123" y="1028641"/>
              <a:ext cx="350217" cy="368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A37CD81-2CA4-4CFA-947F-8C8D83BAA650}"/>
                </a:ext>
              </a:extLst>
            </p:cNvPr>
            <p:cNvSpPr txBox="1"/>
            <p:nvPr/>
          </p:nvSpPr>
          <p:spPr>
            <a:xfrm>
              <a:off x="2630350" y="1028641"/>
              <a:ext cx="324653" cy="368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BD749E4A-7D28-4522-A3EF-885C080BC1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0663" t="8262" r="21481" b="11302"/>
            <a:stretch/>
          </p:blipFill>
          <p:spPr>
            <a:xfrm>
              <a:off x="2648372" y="1423653"/>
              <a:ext cx="276826" cy="546752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9E370F3F-3130-4714-AF67-A692386F22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12528" b="2307"/>
            <a:stretch/>
          </p:blipFill>
          <p:spPr>
            <a:xfrm>
              <a:off x="8385743" y="1375815"/>
              <a:ext cx="300611" cy="550905"/>
            </a:xfrm>
            <a:prstGeom prst="rect">
              <a:avLst/>
            </a:prstGeom>
          </p:spPr>
        </p:pic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A6829C5-FE49-44F6-B677-616557EE2E1F}"/>
                </a:ext>
              </a:extLst>
            </p:cNvPr>
            <p:cNvSpPr txBox="1"/>
            <p:nvPr/>
          </p:nvSpPr>
          <p:spPr>
            <a:xfrm>
              <a:off x="2636620" y="2020545"/>
              <a:ext cx="311872" cy="368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2B219CC8-CB48-494C-8A94-6963863CC0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60032" y="2795719"/>
              <a:ext cx="488917" cy="731001"/>
            </a:xfrm>
            <a:prstGeom prst="rect">
              <a:avLst/>
            </a:prstGeom>
          </p:spPr>
        </p:pic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C93CF782-DB54-4A8D-92FF-C992DC15F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0316" y="2947616"/>
              <a:ext cx="365501" cy="579105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CFE8CF3F-AFB3-45A2-AC10-41D49D9E1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80839" y="2653317"/>
              <a:ext cx="479423" cy="873404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A164F8EE-684C-4411-AEEC-8814EE5886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56176" y="2596356"/>
              <a:ext cx="493663" cy="930365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100ADEE5-0AB2-4B64-88E9-C14DF6EDB8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" r="2057" b="2904"/>
            <a:stretch/>
          </p:blipFill>
          <p:spPr>
            <a:xfrm>
              <a:off x="8241887" y="2720160"/>
              <a:ext cx="455609" cy="806560"/>
            </a:xfrm>
            <a:prstGeom prst="rect">
              <a:avLst/>
            </a:prstGeom>
          </p:spPr>
        </p:pic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C61A94A-3A0D-45D2-B1AB-93DE84FB1A7E}"/>
                </a:ext>
              </a:extLst>
            </p:cNvPr>
            <p:cNvSpPr txBox="1"/>
            <p:nvPr/>
          </p:nvSpPr>
          <p:spPr>
            <a:xfrm>
              <a:off x="5002601" y="3520257"/>
              <a:ext cx="337435" cy="368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BF406A3-2BC5-437D-9789-76BA12393F38}"/>
                </a:ext>
              </a:extLst>
            </p:cNvPr>
            <p:cNvSpPr txBox="1"/>
            <p:nvPr/>
          </p:nvSpPr>
          <p:spPr>
            <a:xfrm>
              <a:off x="8322185" y="3520257"/>
              <a:ext cx="337435" cy="368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C393563-B8FC-409A-9E95-CF196C8F26DB}"/>
                </a:ext>
              </a:extLst>
            </p:cNvPr>
            <p:cNvSpPr txBox="1"/>
            <p:nvPr/>
          </p:nvSpPr>
          <p:spPr>
            <a:xfrm>
              <a:off x="3811230" y="3520257"/>
              <a:ext cx="350217" cy="368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D033330-52D0-4B1B-A1BA-18405F8E8A09}"/>
                </a:ext>
              </a:extLst>
            </p:cNvPr>
            <p:cNvSpPr txBox="1"/>
            <p:nvPr/>
          </p:nvSpPr>
          <p:spPr>
            <a:xfrm>
              <a:off x="6249110" y="3520257"/>
              <a:ext cx="350217" cy="368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AE192DB-46ED-4AFB-9A96-6B652099669A}"/>
                </a:ext>
              </a:extLst>
            </p:cNvPr>
            <p:cNvSpPr txBox="1"/>
            <p:nvPr/>
          </p:nvSpPr>
          <p:spPr>
            <a:xfrm>
              <a:off x="7466654" y="3520257"/>
              <a:ext cx="350217" cy="368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4D0255B-FE54-476B-8770-C076B9319E64}"/>
                </a:ext>
              </a:extLst>
            </p:cNvPr>
            <p:cNvSpPr txBox="1"/>
            <p:nvPr/>
          </p:nvSpPr>
          <p:spPr>
            <a:xfrm>
              <a:off x="2728695" y="3520257"/>
              <a:ext cx="324653" cy="368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454A9898-038C-411D-BDF2-07C39052EF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749763" y="2957109"/>
              <a:ext cx="408221" cy="569611"/>
            </a:xfrm>
            <a:prstGeom prst="rect">
              <a:avLst/>
            </a:prstGeom>
          </p:spPr>
        </p:pic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7592900-9C33-417C-B5A2-A6B08282C1A8}"/>
                </a:ext>
              </a:extLst>
            </p:cNvPr>
            <p:cNvSpPr txBox="1"/>
            <p:nvPr/>
          </p:nvSpPr>
          <p:spPr>
            <a:xfrm>
              <a:off x="8385743" y="1970405"/>
              <a:ext cx="350217" cy="368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0EA116F0-D39D-4A07-BC93-AD5196DDD7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0663" t="8262" r="21481" b="11302"/>
            <a:stretch/>
          </p:blipFill>
          <p:spPr>
            <a:xfrm>
              <a:off x="2698762" y="3982525"/>
              <a:ext cx="276826" cy="546752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8C9CB543-2DC3-4044-A49C-13F6AA59E5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12528" b="2307"/>
            <a:stretch/>
          </p:blipFill>
          <p:spPr>
            <a:xfrm>
              <a:off x="8436133" y="3934687"/>
              <a:ext cx="300611" cy="550905"/>
            </a:xfrm>
            <a:prstGeom prst="rect">
              <a:avLst/>
            </a:prstGeom>
          </p:spPr>
        </p:pic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A4704D49-9157-423A-ACF7-B8A9DDD58034}"/>
                </a:ext>
              </a:extLst>
            </p:cNvPr>
            <p:cNvSpPr txBox="1"/>
            <p:nvPr/>
          </p:nvSpPr>
          <p:spPr>
            <a:xfrm>
              <a:off x="2687010" y="4579417"/>
              <a:ext cx="311872" cy="368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F834693-D43E-41E5-A1BE-530B251E24E2}"/>
                </a:ext>
              </a:extLst>
            </p:cNvPr>
            <p:cNvSpPr txBox="1"/>
            <p:nvPr/>
          </p:nvSpPr>
          <p:spPr>
            <a:xfrm>
              <a:off x="8436133" y="4529277"/>
              <a:ext cx="350217" cy="368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sp>
          <p:nvSpPr>
            <p:cNvPr id="64" name="箭头: 下 63">
              <a:extLst>
                <a:ext uri="{FF2B5EF4-FFF2-40B4-BE49-F238E27FC236}">
                  <a16:creationId xmlns:a16="http://schemas.microsoft.com/office/drawing/2014/main" id="{05FAA181-1ADB-4D91-BC7B-FC4243375036}"/>
                </a:ext>
              </a:extLst>
            </p:cNvPr>
            <p:cNvSpPr/>
            <p:nvPr/>
          </p:nvSpPr>
          <p:spPr>
            <a:xfrm>
              <a:off x="5480474" y="1745521"/>
              <a:ext cx="385926" cy="76037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id="{86E315E5-64F7-4739-9AEB-6B532A8B2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782698" y="399066"/>
              <a:ext cx="400253" cy="660211"/>
            </a:xfrm>
            <a:prstGeom prst="rect">
              <a:avLst/>
            </a:prstGeom>
          </p:spPr>
        </p:pic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id="{9F59FBFA-0B81-4C68-AF90-4B6F3E0E8F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14122" t="12276" r="5600"/>
            <a:stretch/>
          </p:blipFill>
          <p:spPr>
            <a:xfrm>
              <a:off x="3610497" y="240654"/>
              <a:ext cx="217822" cy="368112"/>
            </a:xfrm>
            <a:prstGeom prst="rect">
              <a:avLst/>
            </a:prstGeom>
          </p:spPr>
        </p:pic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603879C7-AB25-4C29-B180-F26BB39F85F7}"/>
              </a:ext>
            </a:extLst>
          </p:cNvPr>
          <p:cNvSpPr/>
          <p:nvPr/>
        </p:nvSpPr>
        <p:spPr>
          <a:xfrm>
            <a:off x="63753" y="4830756"/>
            <a:ext cx="2632259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L1:	select  L4, L6</a:t>
            </a:r>
          </a:p>
          <a:p>
            <a:r>
              <a:rPr lang="en-US" altLang="zh-CN" sz="2000" dirty="0"/>
              <a:t>L2:	pivot             </a:t>
            </a:r>
            <a:endParaRPr lang="en-US" altLang="zh-CN" sz="1600" dirty="0"/>
          </a:p>
          <a:p>
            <a:r>
              <a:rPr lang="en-US" altLang="zh-CN" sz="2000" dirty="0"/>
              <a:t>L3:	partition</a:t>
            </a:r>
          </a:p>
          <a:p>
            <a:r>
              <a:rPr lang="en-US" altLang="zh-CN" sz="2000" dirty="0">
                <a:solidFill>
                  <a:srgbClr val="FF0000"/>
                </a:solidFill>
              </a:rPr>
              <a:t>L4:	squat</a:t>
            </a:r>
          </a:p>
          <a:p>
            <a:r>
              <a:rPr lang="en-US" altLang="zh-CN" sz="2000" dirty="0"/>
              <a:t>L5:	</a:t>
            </a:r>
            <a:r>
              <a:rPr lang="en-US" altLang="zh-CN" sz="2000" dirty="0" err="1"/>
              <a:t>goto</a:t>
            </a:r>
            <a:r>
              <a:rPr lang="en-US" altLang="zh-CN" sz="2000" dirty="0"/>
              <a:t> L1            </a:t>
            </a:r>
          </a:p>
          <a:p>
            <a:r>
              <a:rPr lang="en-US" altLang="zh-CN" sz="2000" dirty="0"/>
              <a:t>L6:	halt            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960300008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092" y="15886"/>
            <a:ext cx="8712968" cy="1192618"/>
          </a:xfrm>
        </p:spPr>
        <p:txBody>
          <a:bodyPr/>
          <a:lstStyle/>
          <a:p>
            <a:b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ea typeface="黑体" panose="02010609060101010101" pitchFamily="49" charset="-122"/>
              </a:rPr>
              <a:t>5: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Jump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793F9F86-FB68-46B7-8CD3-98698B49F437}"/>
              </a:ext>
            </a:extLst>
          </p:cNvPr>
          <p:cNvSpPr txBox="1"/>
          <p:nvPr/>
        </p:nvSpPr>
        <p:spPr>
          <a:xfrm>
            <a:off x="3734690" y="5666807"/>
            <a:ext cx="519928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Jump to L1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Data group, L and R keep unchanged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D3EDCC5-0D04-4FD1-94AD-082A41E405B3}"/>
              </a:ext>
            </a:extLst>
          </p:cNvPr>
          <p:cNvGrpSpPr>
            <a:grpSpLocks noChangeAspect="1"/>
          </p:cNvGrpSpPr>
          <p:nvPr/>
        </p:nvGrpSpPr>
        <p:grpSpPr>
          <a:xfrm>
            <a:off x="2593391" y="26722"/>
            <a:ext cx="6156000" cy="4877416"/>
            <a:chOff x="2754246" y="15886"/>
            <a:chExt cx="6051814" cy="4848893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8537CAB1-8C4D-4788-B527-3A1DC49EE0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2526" y="2668756"/>
              <a:ext cx="488818" cy="733425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F4ADA62F-FCD6-4E82-82BD-D641844A0B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10361" y="2525881"/>
              <a:ext cx="479326" cy="876300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153718BF-0317-459B-8E7E-F04A688EAF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85944" y="2468731"/>
              <a:ext cx="493563" cy="933450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845EC1CB-FBB1-4606-8CF0-4E0E33EC8A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" r="2057" b="2904"/>
            <a:stretch/>
          </p:blipFill>
          <p:spPr>
            <a:xfrm>
              <a:off x="8350543" y="2592946"/>
              <a:ext cx="455517" cy="809235"/>
            </a:xfrm>
            <a:prstGeom prst="rect">
              <a:avLst/>
            </a:prstGeom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8BF98A3-E0EB-4740-BA13-002D3FF0C1DE}"/>
                </a:ext>
              </a:extLst>
            </p:cNvPr>
            <p:cNvSpPr txBox="1"/>
            <p:nvPr/>
          </p:nvSpPr>
          <p:spPr>
            <a:xfrm>
              <a:off x="5125067" y="3395696"/>
              <a:ext cx="3373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3522263-8438-4A2B-9F3A-FEC06002FADA}"/>
                </a:ext>
              </a:extLst>
            </p:cNvPr>
            <p:cNvSpPr txBox="1"/>
            <p:nvPr/>
          </p:nvSpPr>
          <p:spPr>
            <a:xfrm>
              <a:off x="8430826" y="3395696"/>
              <a:ext cx="3373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E63C750-2A0D-4AE6-92D5-54F7EDACE186}"/>
                </a:ext>
              </a:extLst>
            </p:cNvPr>
            <p:cNvSpPr txBox="1"/>
            <p:nvPr/>
          </p:nvSpPr>
          <p:spPr>
            <a:xfrm>
              <a:off x="3920785" y="3395696"/>
              <a:ext cx="3501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C24F4E4-522F-4D76-93B2-C39ABF445F65}"/>
                </a:ext>
              </a:extLst>
            </p:cNvPr>
            <p:cNvSpPr txBox="1"/>
            <p:nvPr/>
          </p:nvSpPr>
          <p:spPr>
            <a:xfrm>
              <a:off x="6278861" y="3395696"/>
              <a:ext cx="3501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40A5A11-E03A-4B0E-8818-286404A31BCF}"/>
                </a:ext>
              </a:extLst>
            </p:cNvPr>
            <p:cNvSpPr txBox="1"/>
            <p:nvPr/>
          </p:nvSpPr>
          <p:spPr>
            <a:xfrm>
              <a:off x="7496158" y="3395696"/>
              <a:ext cx="3501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F21F59B-6E9F-47D3-BA05-1AD6C5858953}"/>
                </a:ext>
              </a:extLst>
            </p:cNvPr>
            <p:cNvSpPr txBox="1"/>
            <p:nvPr/>
          </p:nvSpPr>
          <p:spPr>
            <a:xfrm>
              <a:off x="2838469" y="3395696"/>
              <a:ext cx="3245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EBE5961B-4985-425B-9E4E-1FF795C323E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59330" y="2830681"/>
              <a:ext cx="408139" cy="571500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C842675B-941E-473B-B233-F4CBB8B0DB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0663" t="8262" r="21481" b="11302"/>
            <a:stretch/>
          </p:blipFill>
          <p:spPr>
            <a:xfrm>
              <a:off x="2886168" y="3896576"/>
              <a:ext cx="276770" cy="548565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8E755BE9-34C3-4F36-8590-4E4DD94455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12528" b="2307"/>
            <a:stretch/>
          </p:blipFill>
          <p:spPr>
            <a:xfrm>
              <a:off x="8455914" y="3848579"/>
              <a:ext cx="300550" cy="552732"/>
            </a:xfrm>
            <a:prstGeom prst="rect">
              <a:avLst/>
            </a:prstGeom>
          </p:spPr>
        </p:pic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3D59EAE-3FEA-4971-943B-9723C4473ADF}"/>
                </a:ext>
              </a:extLst>
            </p:cNvPr>
            <p:cNvSpPr txBox="1"/>
            <p:nvPr/>
          </p:nvSpPr>
          <p:spPr>
            <a:xfrm>
              <a:off x="2874418" y="4495447"/>
              <a:ext cx="3118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1455C4A-1435-48F8-B050-356EE9FADA61}"/>
                </a:ext>
              </a:extLst>
            </p:cNvPr>
            <p:cNvSpPr txBox="1"/>
            <p:nvPr/>
          </p:nvSpPr>
          <p:spPr>
            <a:xfrm>
              <a:off x="8455914" y="4445141"/>
              <a:ext cx="3501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sp>
          <p:nvSpPr>
            <p:cNvPr id="65" name="箭头: 下 64">
              <a:extLst>
                <a:ext uri="{FF2B5EF4-FFF2-40B4-BE49-F238E27FC236}">
                  <a16:creationId xmlns:a16="http://schemas.microsoft.com/office/drawing/2014/main" id="{9EE8E531-F407-4C89-9937-F6D7CB4550A2}"/>
                </a:ext>
              </a:extLst>
            </p:cNvPr>
            <p:cNvSpPr/>
            <p:nvPr/>
          </p:nvSpPr>
          <p:spPr>
            <a:xfrm>
              <a:off x="5187614" y="1452702"/>
              <a:ext cx="385848" cy="76289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17E4B193-8A19-44FC-A926-77C3634060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18444" y="215911"/>
              <a:ext cx="488818" cy="733425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F28FCFF3-8847-408C-A7D2-174D6FCD27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39572" y="73036"/>
              <a:ext cx="479326" cy="876300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DB2DE4C1-7A2C-4333-85A5-3D6E5C556D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15155" y="15886"/>
              <a:ext cx="493563" cy="933450"/>
            </a:xfrm>
            <a:prstGeom prst="rect">
              <a:avLst/>
            </a:prstGeom>
          </p:spPr>
        </p:pic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F9D2378D-DAAC-4CC5-8E06-F7EE9DD549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" r="2057" b="2904"/>
            <a:stretch/>
          </p:blipFill>
          <p:spPr>
            <a:xfrm>
              <a:off x="8307160" y="140101"/>
              <a:ext cx="455517" cy="809235"/>
            </a:xfrm>
            <a:prstGeom prst="rect">
              <a:avLst/>
            </a:prstGeom>
          </p:spPr>
        </p:pic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C69D69BF-64C5-434D-8878-04DDBF69D4E0}"/>
                </a:ext>
              </a:extLst>
            </p:cNvPr>
            <p:cNvSpPr txBox="1"/>
            <p:nvPr/>
          </p:nvSpPr>
          <p:spPr>
            <a:xfrm>
              <a:off x="5060982" y="938089"/>
              <a:ext cx="3373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21F6322F-0A02-4FB9-870D-00FE7AD61C10}"/>
                </a:ext>
              </a:extLst>
            </p:cNvPr>
            <p:cNvSpPr txBox="1"/>
            <p:nvPr/>
          </p:nvSpPr>
          <p:spPr>
            <a:xfrm>
              <a:off x="8387442" y="938089"/>
              <a:ext cx="3373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D759E274-6CC3-4E89-9F04-2512CD45DB7D}"/>
                </a:ext>
              </a:extLst>
            </p:cNvPr>
            <p:cNvSpPr txBox="1"/>
            <p:nvPr/>
          </p:nvSpPr>
          <p:spPr>
            <a:xfrm>
              <a:off x="3877401" y="938089"/>
              <a:ext cx="3501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4F90ED81-DE78-4993-B1B6-63D80B6A6192}"/>
                </a:ext>
              </a:extLst>
            </p:cNvPr>
            <p:cNvSpPr txBox="1"/>
            <p:nvPr/>
          </p:nvSpPr>
          <p:spPr>
            <a:xfrm>
              <a:off x="6208072" y="938089"/>
              <a:ext cx="3501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C73C27EE-9524-49B5-9A03-207116E1ABA8}"/>
                </a:ext>
              </a:extLst>
            </p:cNvPr>
            <p:cNvSpPr txBox="1"/>
            <p:nvPr/>
          </p:nvSpPr>
          <p:spPr>
            <a:xfrm>
              <a:off x="7425369" y="938089"/>
              <a:ext cx="3501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680E9EAD-B500-4640-8F45-B8677396491E}"/>
                </a:ext>
              </a:extLst>
            </p:cNvPr>
            <p:cNvSpPr txBox="1"/>
            <p:nvPr/>
          </p:nvSpPr>
          <p:spPr>
            <a:xfrm>
              <a:off x="2795086" y="938089"/>
              <a:ext cx="3245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id="{92D4D1FA-8EDC-4890-AD76-B7B712EE0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15947" y="377836"/>
              <a:ext cx="408139" cy="571500"/>
            </a:xfrm>
            <a:prstGeom prst="rect">
              <a:avLst/>
            </a:prstGeom>
          </p:spPr>
        </p:pic>
        <p:pic>
          <p:nvPicPr>
            <p:cNvPr id="77" name="图片 76">
              <a:extLst>
                <a:ext uri="{FF2B5EF4-FFF2-40B4-BE49-F238E27FC236}">
                  <a16:creationId xmlns:a16="http://schemas.microsoft.com/office/drawing/2014/main" id="{34940209-5FB3-48C5-B713-6A41358219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0663" t="8262" r="21481" b="11302"/>
            <a:stretch/>
          </p:blipFill>
          <p:spPr>
            <a:xfrm>
              <a:off x="2852310" y="1438969"/>
              <a:ext cx="276770" cy="548565"/>
            </a:xfrm>
            <a:prstGeom prst="rect">
              <a:avLst/>
            </a:prstGeom>
          </p:spPr>
        </p:pic>
        <p:pic>
          <p:nvPicPr>
            <p:cNvPr id="78" name="图片 77">
              <a:extLst>
                <a:ext uri="{FF2B5EF4-FFF2-40B4-BE49-F238E27FC236}">
                  <a16:creationId xmlns:a16="http://schemas.microsoft.com/office/drawing/2014/main" id="{FD88867B-D7BE-4735-B8FA-E2E15F2A6B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12528" b="2307"/>
            <a:stretch/>
          </p:blipFill>
          <p:spPr>
            <a:xfrm>
              <a:off x="8409588" y="1308625"/>
              <a:ext cx="300550" cy="552732"/>
            </a:xfrm>
            <a:prstGeom prst="rect">
              <a:avLst/>
            </a:prstGeom>
          </p:spPr>
        </p:pic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9A3E2E9D-D29E-4DFF-B491-8A5D1F1BD905}"/>
                </a:ext>
              </a:extLst>
            </p:cNvPr>
            <p:cNvSpPr txBox="1"/>
            <p:nvPr/>
          </p:nvSpPr>
          <p:spPr>
            <a:xfrm>
              <a:off x="2840560" y="2037840"/>
              <a:ext cx="3118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5CDACCF4-2BE8-4D7C-B268-14E3E80941DB}"/>
                </a:ext>
              </a:extLst>
            </p:cNvPr>
            <p:cNvSpPr txBox="1"/>
            <p:nvPr/>
          </p:nvSpPr>
          <p:spPr>
            <a:xfrm>
              <a:off x="8409588" y="1905187"/>
              <a:ext cx="3501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F5AE80B9-8B14-45CD-A9E6-1838D1BA98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754246" y="368311"/>
              <a:ext cx="365427" cy="581025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1C598980-783D-4399-B49C-DE67ED71C9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795086" y="2821156"/>
              <a:ext cx="365427" cy="581025"/>
            </a:xfrm>
            <a:prstGeom prst="rect">
              <a:avLst/>
            </a:prstGeom>
          </p:spPr>
        </p:pic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id="{6F0DDC09-90FA-4C73-8488-F80C65B6D9AE}"/>
              </a:ext>
            </a:extLst>
          </p:cNvPr>
          <p:cNvSpPr/>
          <p:nvPr/>
        </p:nvSpPr>
        <p:spPr>
          <a:xfrm>
            <a:off x="63753" y="4830756"/>
            <a:ext cx="2632259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L1:	select  L4, L6</a:t>
            </a:r>
          </a:p>
          <a:p>
            <a:r>
              <a:rPr lang="en-US" altLang="zh-CN" sz="2000" dirty="0"/>
              <a:t>L2:	pivot             </a:t>
            </a:r>
            <a:endParaRPr lang="en-US" altLang="zh-CN" sz="1600" dirty="0"/>
          </a:p>
          <a:p>
            <a:r>
              <a:rPr lang="en-US" altLang="zh-CN" sz="2000" dirty="0"/>
              <a:t>L3:	partition</a:t>
            </a:r>
          </a:p>
          <a:p>
            <a:r>
              <a:rPr lang="en-US" altLang="zh-CN" sz="2000" dirty="0"/>
              <a:t>L4:	squat</a:t>
            </a:r>
          </a:p>
          <a:p>
            <a:r>
              <a:rPr lang="en-US" altLang="zh-CN" sz="2000" dirty="0">
                <a:solidFill>
                  <a:srgbClr val="FF0000"/>
                </a:solidFill>
              </a:rPr>
              <a:t>L5:	</a:t>
            </a:r>
            <a:r>
              <a:rPr lang="en-US" altLang="zh-CN" sz="2000" dirty="0" err="1">
                <a:solidFill>
                  <a:srgbClr val="FF0000"/>
                </a:solidFill>
              </a:rPr>
              <a:t>goto</a:t>
            </a:r>
            <a:r>
              <a:rPr lang="en-US" altLang="zh-CN" sz="2000" dirty="0">
                <a:solidFill>
                  <a:srgbClr val="FF0000"/>
                </a:solidFill>
              </a:rPr>
              <a:t> L1            </a:t>
            </a:r>
          </a:p>
          <a:p>
            <a:r>
              <a:rPr lang="en-US" altLang="zh-CN" sz="2000" dirty="0"/>
              <a:t>L6:	halt            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714879259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092" y="15885"/>
            <a:ext cx="8712968" cy="104052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ea typeface="黑体" panose="02010609060101010101" pitchFamily="49" charset="-122"/>
              </a:rPr>
              <a:t>6: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Select a area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5DA82DD-9FD6-40AB-8B66-E0570BC78ADA}"/>
              </a:ext>
            </a:extLst>
          </p:cNvPr>
          <p:cNvSpPr txBox="1"/>
          <p:nvPr/>
        </p:nvSpPr>
        <p:spPr>
          <a:xfrm>
            <a:off x="3987163" y="5650136"/>
            <a:ext cx="490549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Select a new area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L equals to R, jump to L4</a:t>
            </a:r>
            <a:endParaRPr lang="en-US" altLang="zh-CN" sz="2000" kern="0" dirty="0">
              <a:solidFill>
                <a:srgbClr val="000000"/>
              </a:solidFill>
              <a:latin typeface="Arial" panose="020B0604020202020204" pitchFamily="34" charset="0"/>
              <a:ea typeface="+mj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8E3380D-DAFF-48AE-9CF3-C66D32913CEB}"/>
              </a:ext>
            </a:extLst>
          </p:cNvPr>
          <p:cNvGrpSpPr>
            <a:grpSpLocks noChangeAspect="1"/>
          </p:cNvGrpSpPr>
          <p:nvPr/>
        </p:nvGrpSpPr>
        <p:grpSpPr>
          <a:xfrm>
            <a:off x="2565419" y="124127"/>
            <a:ext cx="6156000" cy="4689050"/>
            <a:chOff x="1311789" y="536861"/>
            <a:chExt cx="6337726" cy="482747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09852F62-F39B-4F72-8EF3-9B4F7CFE29F3}"/>
                </a:ext>
              </a:extLst>
            </p:cNvPr>
            <p:cNvSpPr/>
            <p:nvPr/>
          </p:nvSpPr>
          <p:spPr>
            <a:xfrm>
              <a:off x="1311789" y="3100512"/>
              <a:ext cx="1040096" cy="1147810"/>
            </a:xfrm>
            <a:prstGeom prst="rect">
              <a:avLst/>
            </a:prstGeom>
            <a:noFill/>
            <a:ln>
              <a:solidFill>
                <a:schemeClr val="accent4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8537CAB1-8C4D-4788-B527-3A1DC49EE0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0805" y="3151184"/>
              <a:ext cx="490538" cy="733425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84D75C1B-1B3E-4C2F-AB05-9A9B2F116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12382" y="3320709"/>
              <a:ext cx="366713" cy="581025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F4ADA62F-FCD6-4E82-82BD-D641844A0BD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37271" y="3008309"/>
              <a:ext cx="481013" cy="876300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153718BF-0317-459B-8E7E-F04A688EAF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08546" y="2951159"/>
              <a:ext cx="495300" cy="933450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845EC1CB-FBB1-4606-8CF0-4E0E33EC8A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" r="2057" b="2904"/>
            <a:stretch/>
          </p:blipFill>
          <p:spPr>
            <a:xfrm>
              <a:off x="7192395" y="3021997"/>
              <a:ext cx="457120" cy="809235"/>
            </a:xfrm>
            <a:prstGeom prst="rect">
              <a:avLst/>
            </a:prstGeom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8BF98A3-E0EB-4740-BA13-002D3FF0C1DE}"/>
                </a:ext>
              </a:extLst>
            </p:cNvPr>
            <p:cNvSpPr txBox="1"/>
            <p:nvPr/>
          </p:nvSpPr>
          <p:spPr>
            <a:xfrm>
              <a:off x="3993846" y="3895249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3522263-8438-4A2B-9F3A-FEC06002FADA}"/>
                </a:ext>
              </a:extLst>
            </p:cNvPr>
            <p:cNvSpPr txBox="1"/>
            <p:nvPr/>
          </p:nvSpPr>
          <p:spPr>
            <a:xfrm>
              <a:off x="7272960" y="3841872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E63C750-2A0D-4AE6-92D5-54F7EDACE186}"/>
                </a:ext>
              </a:extLst>
            </p:cNvPr>
            <p:cNvSpPr txBox="1"/>
            <p:nvPr/>
          </p:nvSpPr>
          <p:spPr>
            <a:xfrm>
              <a:off x="2747046" y="3878989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C24F4E4-522F-4D76-93B2-C39ABF445F65}"/>
                </a:ext>
              </a:extLst>
            </p:cNvPr>
            <p:cNvSpPr txBox="1"/>
            <p:nvPr/>
          </p:nvSpPr>
          <p:spPr>
            <a:xfrm>
              <a:off x="5101788" y="3841744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40A5A11-E03A-4B0E-8818-286404A31BCF}"/>
                </a:ext>
              </a:extLst>
            </p:cNvPr>
            <p:cNvSpPr txBox="1"/>
            <p:nvPr/>
          </p:nvSpPr>
          <p:spPr>
            <a:xfrm>
              <a:off x="6323370" y="3887891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F21F59B-6E9F-47D3-BA05-1AD6C5858953}"/>
                </a:ext>
              </a:extLst>
            </p:cNvPr>
            <p:cNvSpPr txBox="1"/>
            <p:nvPr/>
          </p:nvSpPr>
          <p:spPr>
            <a:xfrm>
              <a:off x="1660921" y="3895249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EBE5961B-4985-425B-9E4E-1FF795C323E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685375" y="3330234"/>
              <a:ext cx="409575" cy="571500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C842675B-941E-473B-B233-F4CBB8B0DB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20663" t="8262" r="21481" b="11302"/>
            <a:stretch/>
          </p:blipFill>
          <p:spPr>
            <a:xfrm>
              <a:off x="1527176" y="4396129"/>
              <a:ext cx="277744" cy="548565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8E755BE9-34C3-4F36-8590-4E4DD94455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r="12528" b="2307"/>
            <a:stretch/>
          </p:blipFill>
          <p:spPr>
            <a:xfrm>
              <a:off x="1828291" y="4391962"/>
              <a:ext cx="301608" cy="552732"/>
            </a:xfrm>
            <a:prstGeom prst="rect">
              <a:avLst/>
            </a:prstGeom>
          </p:spPr>
        </p:pic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3D59EAE-3FEA-4971-943B-9723C4473ADF}"/>
                </a:ext>
              </a:extLst>
            </p:cNvPr>
            <p:cNvSpPr txBox="1"/>
            <p:nvPr/>
          </p:nvSpPr>
          <p:spPr>
            <a:xfrm>
              <a:off x="1515385" y="4995000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1455C4A-1435-48F8-B050-356EE9FADA61}"/>
                </a:ext>
              </a:extLst>
            </p:cNvPr>
            <p:cNvSpPr txBox="1"/>
            <p:nvPr/>
          </p:nvSpPr>
          <p:spPr>
            <a:xfrm>
              <a:off x="1828291" y="4988524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4F2A7254-5241-4F71-A9C0-7DFDD609FE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76671" y="736886"/>
              <a:ext cx="490538" cy="733425"/>
            </a:xfrm>
            <a:prstGeom prst="rect">
              <a:avLst/>
            </a:prstGeom>
          </p:spPr>
        </p:pic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ECF0F7CD-35AF-4772-8ACE-2D58DE53F2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4485" y="906411"/>
              <a:ext cx="366713" cy="581025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4C9C5C9F-ABED-49D8-9317-1BF2FD4221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37271" y="594011"/>
              <a:ext cx="481013" cy="87630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F3802767-4512-4364-B21C-3676856A1EC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08546" y="536861"/>
              <a:ext cx="495300" cy="933450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id="{BF328D00-B8C4-491C-A650-C7F1C0C6E5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" r="2057" b="2904"/>
            <a:stretch/>
          </p:blipFill>
          <p:spPr>
            <a:xfrm>
              <a:off x="7074498" y="607699"/>
              <a:ext cx="457120" cy="809235"/>
            </a:xfrm>
            <a:prstGeom prst="rect">
              <a:avLst/>
            </a:prstGeom>
          </p:spPr>
        </p:pic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574DC91-2F25-4BE9-9654-65EEFA05B74B}"/>
                </a:ext>
              </a:extLst>
            </p:cNvPr>
            <p:cNvSpPr txBox="1"/>
            <p:nvPr/>
          </p:nvSpPr>
          <p:spPr>
            <a:xfrm>
              <a:off x="3919712" y="1480951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D1D58EC-179A-4291-9E50-E92E5E6D89DC}"/>
                </a:ext>
              </a:extLst>
            </p:cNvPr>
            <p:cNvSpPr txBox="1"/>
            <p:nvPr/>
          </p:nvSpPr>
          <p:spPr>
            <a:xfrm>
              <a:off x="7155063" y="1427574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DA28066-C40F-43BE-A6E6-F1ADDADA54C5}"/>
                </a:ext>
              </a:extLst>
            </p:cNvPr>
            <p:cNvSpPr txBox="1"/>
            <p:nvPr/>
          </p:nvSpPr>
          <p:spPr>
            <a:xfrm>
              <a:off x="2629149" y="1464691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88F210E-EFCC-4EDD-B35B-F56D8F6EA86A}"/>
                </a:ext>
              </a:extLst>
            </p:cNvPr>
            <p:cNvSpPr txBox="1"/>
            <p:nvPr/>
          </p:nvSpPr>
          <p:spPr>
            <a:xfrm>
              <a:off x="5101789" y="1427446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DA0D4D5-5ED2-4424-9DA5-4D68AF99146E}"/>
                </a:ext>
              </a:extLst>
            </p:cNvPr>
            <p:cNvSpPr txBox="1"/>
            <p:nvPr/>
          </p:nvSpPr>
          <p:spPr>
            <a:xfrm>
              <a:off x="6323370" y="1473593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37732D2-575C-4B1E-8F12-C1CBE5EA9601}"/>
                </a:ext>
              </a:extLst>
            </p:cNvPr>
            <p:cNvSpPr txBox="1"/>
            <p:nvPr/>
          </p:nvSpPr>
          <p:spPr>
            <a:xfrm>
              <a:off x="1543024" y="1480951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5B14F4E3-D79F-4934-A67C-F896DA0FD77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567478" y="915936"/>
              <a:ext cx="409575" cy="571500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0BD04B0E-66A8-4B75-8180-919D295243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20663" t="8262" r="21481" b="11302"/>
            <a:stretch/>
          </p:blipFill>
          <p:spPr>
            <a:xfrm>
              <a:off x="1512992" y="1944752"/>
              <a:ext cx="277744" cy="548565"/>
            </a:xfrm>
            <a:prstGeom prst="rect">
              <a:avLst/>
            </a:prstGeom>
          </p:spPr>
        </p:pic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917958BC-27A4-4B27-8C46-1EC41F1C70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r="12528" b="2307"/>
            <a:stretch/>
          </p:blipFill>
          <p:spPr>
            <a:xfrm>
              <a:off x="7269389" y="1896755"/>
              <a:ext cx="301608" cy="552732"/>
            </a:xfrm>
            <a:prstGeom prst="rect">
              <a:avLst/>
            </a:prstGeom>
          </p:spPr>
        </p:pic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E684363-C875-4687-949B-A9AFD6EAC525}"/>
                </a:ext>
              </a:extLst>
            </p:cNvPr>
            <p:cNvSpPr txBox="1"/>
            <p:nvPr/>
          </p:nvSpPr>
          <p:spPr>
            <a:xfrm>
              <a:off x="1529949" y="2444870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B2825544-3464-4EE9-8B62-8C159BD5FAB6}"/>
                </a:ext>
              </a:extLst>
            </p:cNvPr>
            <p:cNvSpPr txBox="1"/>
            <p:nvPr/>
          </p:nvSpPr>
          <p:spPr>
            <a:xfrm>
              <a:off x="7298137" y="2394564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sp>
          <p:nvSpPr>
            <p:cNvPr id="65" name="箭头: 下 64">
              <a:extLst>
                <a:ext uri="{FF2B5EF4-FFF2-40B4-BE49-F238E27FC236}">
                  <a16:creationId xmlns:a16="http://schemas.microsoft.com/office/drawing/2014/main" id="{9EE8E531-F407-4C89-9937-F6D7CB4550A2}"/>
                </a:ext>
              </a:extLst>
            </p:cNvPr>
            <p:cNvSpPr/>
            <p:nvPr/>
          </p:nvSpPr>
          <p:spPr>
            <a:xfrm>
              <a:off x="3900437" y="1966590"/>
              <a:ext cx="387206" cy="76289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6" name="矩形 65">
            <a:extLst>
              <a:ext uri="{FF2B5EF4-FFF2-40B4-BE49-F238E27FC236}">
                <a16:creationId xmlns:a16="http://schemas.microsoft.com/office/drawing/2014/main" id="{A4E6EF9D-40EA-421F-BFDB-9BB0173E3958}"/>
              </a:ext>
            </a:extLst>
          </p:cNvPr>
          <p:cNvSpPr/>
          <p:nvPr/>
        </p:nvSpPr>
        <p:spPr>
          <a:xfrm>
            <a:off x="38954" y="4856765"/>
            <a:ext cx="2613037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</a:rPr>
              <a:t>L1:	select  L4, L6</a:t>
            </a:r>
          </a:p>
          <a:p>
            <a:r>
              <a:rPr lang="en-US" altLang="zh-CN" sz="2000" dirty="0"/>
              <a:t>L2:	pivot       </a:t>
            </a:r>
            <a:endParaRPr lang="en-US" altLang="zh-CN" sz="1600" dirty="0"/>
          </a:p>
          <a:p>
            <a:r>
              <a:rPr lang="en-US" altLang="zh-CN" sz="2000" dirty="0"/>
              <a:t>L3:	partition          </a:t>
            </a:r>
          </a:p>
          <a:p>
            <a:r>
              <a:rPr lang="en-US" altLang="zh-CN" sz="2000" dirty="0"/>
              <a:t>L4:	squat               </a:t>
            </a:r>
          </a:p>
          <a:p>
            <a:r>
              <a:rPr lang="en-US" altLang="zh-CN" sz="2000" dirty="0"/>
              <a:t>L5:	</a:t>
            </a:r>
            <a:r>
              <a:rPr lang="en-US" altLang="zh-CN" sz="2000" dirty="0" err="1"/>
              <a:t>goto</a:t>
            </a:r>
            <a:r>
              <a:rPr lang="en-US" altLang="zh-CN" sz="2000" dirty="0"/>
              <a:t> L1</a:t>
            </a:r>
          </a:p>
          <a:p>
            <a:r>
              <a:rPr lang="en-US" altLang="zh-CN" sz="2000" dirty="0"/>
              <a:t>L6:	halt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723080815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092" y="15886"/>
            <a:ext cx="8712968" cy="1131240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7</a:t>
            </a:r>
            <a:r>
              <a:rPr lang="en-US" altLang="zh-CN" sz="3200" dirty="0">
                <a:ea typeface="黑体" panose="02010609060101010101" pitchFamily="49" charset="-122"/>
              </a:rPr>
              <a:t>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Squat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1235027-1F3A-4CB1-897B-EB196029827C}"/>
              </a:ext>
            </a:extLst>
          </p:cNvPr>
          <p:cNvGrpSpPr>
            <a:grpSpLocks noChangeAspect="1"/>
          </p:cNvGrpSpPr>
          <p:nvPr/>
        </p:nvGrpSpPr>
        <p:grpSpPr>
          <a:xfrm>
            <a:off x="2673328" y="48890"/>
            <a:ext cx="6156000" cy="4870118"/>
            <a:chOff x="1158565" y="536861"/>
            <a:chExt cx="6373053" cy="50418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09852F62-F39B-4F72-8EF3-9B4F7CFE29F3}"/>
                </a:ext>
              </a:extLst>
            </p:cNvPr>
            <p:cNvSpPr/>
            <p:nvPr/>
          </p:nvSpPr>
          <p:spPr>
            <a:xfrm>
              <a:off x="1158565" y="690058"/>
              <a:ext cx="1040096" cy="1147810"/>
            </a:xfrm>
            <a:prstGeom prst="rect">
              <a:avLst/>
            </a:prstGeom>
            <a:noFill/>
            <a:ln>
              <a:solidFill>
                <a:schemeClr val="accent4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8537CAB1-8C4D-4788-B527-3A1DC49EE0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2754" y="3365544"/>
              <a:ext cx="490538" cy="733425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F4ADA62F-FCD6-4E82-82BD-D641844A0B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67486" y="3222669"/>
              <a:ext cx="481013" cy="876300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153718BF-0317-459B-8E7E-F04A688EAF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38761" y="3165519"/>
              <a:ext cx="495300" cy="933450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845EC1CB-FBB1-4606-8CF0-4E0E33EC8A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" r="2057" b="2904"/>
            <a:stretch/>
          </p:blipFill>
          <p:spPr>
            <a:xfrm>
              <a:off x="7074498" y="3236357"/>
              <a:ext cx="457120" cy="809235"/>
            </a:xfrm>
            <a:prstGeom prst="rect">
              <a:avLst/>
            </a:prstGeom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8BF98A3-E0EB-4740-BA13-002D3FF0C1DE}"/>
                </a:ext>
              </a:extLst>
            </p:cNvPr>
            <p:cNvSpPr txBox="1"/>
            <p:nvPr/>
          </p:nvSpPr>
          <p:spPr>
            <a:xfrm>
              <a:off x="3745795" y="4109609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3522263-8438-4A2B-9F3A-FEC06002FADA}"/>
                </a:ext>
              </a:extLst>
            </p:cNvPr>
            <p:cNvSpPr txBox="1"/>
            <p:nvPr/>
          </p:nvSpPr>
          <p:spPr>
            <a:xfrm>
              <a:off x="7155063" y="4056232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E63C750-2A0D-4AE6-92D5-54F7EDACE186}"/>
                </a:ext>
              </a:extLst>
            </p:cNvPr>
            <p:cNvSpPr txBox="1"/>
            <p:nvPr/>
          </p:nvSpPr>
          <p:spPr>
            <a:xfrm>
              <a:off x="2629149" y="4093349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C24F4E4-522F-4D76-93B2-C39ABF445F65}"/>
                </a:ext>
              </a:extLst>
            </p:cNvPr>
            <p:cNvSpPr txBox="1"/>
            <p:nvPr/>
          </p:nvSpPr>
          <p:spPr>
            <a:xfrm>
              <a:off x="4932004" y="4056104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40A5A11-E03A-4B0E-8818-286404A31BCF}"/>
                </a:ext>
              </a:extLst>
            </p:cNvPr>
            <p:cNvSpPr txBox="1"/>
            <p:nvPr/>
          </p:nvSpPr>
          <p:spPr>
            <a:xfrm>
              <a:off x="6153584" y="410225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F21F59B-6E9F-47D3-BA05-1AD6C5858953}"/>
                </a:ext>
              </a:extLst>
            </p:cNvPr>
            <p:cNvSpPr txBox="1"/>
            <p:nvPr/>
          </p:nvSpPr>
          <p:spPr>
            <a:xfrm>
              <a:off x="1543024" y="4109609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EBE5961B-4985-425B-9E4E-1FF795C323E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567478" y="3544594"/>
              <a:ext cx="409575" cy="571500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C842675B-941E-473B-B233-F4CBB8B0DB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0663" t="8262" r="21481" b="11302"/>
            <a:stretch/>
          </p:blipFill>
          <p:spPr>
            <a:xfrm>
              <a:off x="1409279" y="4610489"/>
              <a:ext cx="277744" cy="548565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8E755BE9-34C3-4F36-8590-4E4DD94455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12528" b="2307"/>
            <a:stretch/>
          </p:blipFill>
          <p:spPr>
            <a:xfrm>
              <a:off x="1710394" y="4606322"/>
              <a:ext cx="301608" cy="552732"/>
            </a:xfrm>
            <a:prstGeom prst="rect">
              <a:avLst/>
            </a:prstGeom>
          </p:spPr>
        </p:pic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3D59EAE-3FEA-4971-943B-9723C4473ADF}"/>
                </a:ext>
              </a:extLst>
            </p:cNvPr>
            <p:cNvSpPr txBox="1"/>
            <p:nvPr/>
          </p:nvSpPr>
          <p:spPr>
            <a:xfrm>
              <a:off x="1397488" y="5209360"/>
              <a:ext cx="3129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1455C4A-1435-48F8-B050-356EE9FADA61}"/>
                </a:ext>
              </a:extLst>
            </p:cNvPr>
            <p:cNvSpPr txBox="1"/>
            <p:nvPr/>
          </p:nvSpPr>
          <p:spPr>
            <a:xfrm>
              <a:off x="1710394" y="5202884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4F2A7254-5241-4F71-A9C0-7DFDD609FE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2754" y="736886"/>
              <a:ext cx="490538" cy="733425"/>
            </a:xfrm>
            <a:prstGeom prst="rect">
              <a:avLst/>
            </a:prstGeom>
          </p:spPr>
        </p:pic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ECF0F7CD-35AF-4772-8ACE-2D58DE53F2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494485" y="906411"/>
              <a:ext cx="366713" cy="581025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4C9C5C9F-ABED-49D8-9317-1BF2FD4221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67486" y="594011"/>
              <a:ext cx="481013" cy="87630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F3802767-4512-4364-B21C-3676856A1EC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38761" y="536861"/>
              <a:ext cx="495300" cy="933450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id="{BF328D00-B8C4-491C-A650-C7F1C0C6E5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" r="2057" b="2904"/>
            <a:stretch/>
          </p:blipFill>
          <p:spPr>
            <a:xfrm>
              <a:off x="7074498" y="607699"/>
              <a:ext cx="457120" cy="809235"/>
            </a:xfrm>
            <a:prstGeom prst="rect">
              <a:avLst/>
            </a:prstGeom>
          </p:spPr>
        </p:pic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574DC91-2F25-4BE9-9654-65EEFA05B74B}"/>
                </a:ext>
              </a:extLst>
            </p:cNvPr>
            <p:cNvSpPr txBox="1"/>
            <p:nvPr/>
          </p:nvSpPr>
          <p:spPr>
            <a:xfrm>
              <a:off x="3745795" y="1480950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D1D58EC-179A-4291-9E50-E92E5E6D89DC}"/>
                </a:ext>
              </a:extLst>
            </p:cNvPr>
            <p:cNvSpPr txBox="1"/>
            <p:nvPr/>
          </p:nvSpPr>
          <p:spPr>
            <a:xfrm>
              <a:off x="7155063" y="1427574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DA28066-C40F-43BE-A6E6-F1ADDADA54C5}"/>
                </a:ext>
              </a:extLst>
            </p:cNvPr>
            <p:cNvSpPr txBox="1"/>
            <p:nvPr/>
          </p:nvSpPr>
          <p:spPr>
            <a:xfrm>
              <a:off x="2629149" y="1464691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88F210E-EFCC-4EDD-B35B-F56D8F6EA86A}"/>
                </a:ext>
              </a:extLst>
            </p:cNvPr>
            <p:cNvSpPr txBox="1"/>
            <p:nvPr/>
          </p:nvSpPr>
          <p:spPr>
            <a:xfrm>
              <a:off x="4932004" y="1427446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DA0D4D5-5ED2-4424-9DA5-4D68AF99146E}"/>
                </a:ext>
              </a:extLst>
            </p:cNvPr>
            <p:cNvSpPr txBox="1"/>
            <p:nvPr/>
          </p:nvSpPr>
          <p:spPr>
            <a:xfrm>
              <a:off x="6153584" y="1473593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37732D2-575C-4B1E-8F12-C1CBE5EA9601}"/>
                </a:ext>
              </a:extLst>
            </p:cNvPr>
            <p:cNvSpPr txBox="1"/>
            <p:nvPr/>
          </p:nvSpPr>
          <p:spPr>
            <a:xfrm>
              <a:off x="1543024" y="1480951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5B14F4E3-D79F-4934-A67C-F896DA0FD77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567478" y="915936"/>
              <a:ext cx="409575" cy="571500"/>
            </a:xfrm>
            <a:prstGeom prst="rect">
              <a:avLst/>
            </a:prstGeom>
          </p:spPr>
        </p:pic>
        <p:sp>
          <p:nvSpPr>
            <p:cNvPr id="65" name="箭头: 下 64">
              <a:extLst>
                <a:ext uri="{FF2B5EF4-FFF2-40B4-BE49-F238E27FC236}">
                  <a16:creationId xmlns:a16="http://schemas.microsoft.com/office/drawing/2014/main" id="{9EE8E531-F407-4C89-9937-F6D7CB4550A2}"/>
                </a:ext>
              </a:extLst>
            </p:cNvPr>
            <p:cNvSpPr/>
            <p:nvPr/>
          </p:nvSpPr>
          <p:spPr>
            <a:xfrm>
              <a:off x="3900437" y="1966590"/>
              <a:ext cx="387206" cy="76289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DF7DD651-1452-42DB-B3FA-B658BD738B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0663" t="8262" r="21481" b="11302"/>
            <a:stretch/>
          </p:blipFill>
          <p:spPr>
            <a:xfrm>
              <a:off x="1340120" y="1962651"/>
              <a:ext cx="277744" cy="548565"/>
            </a:xfrm>
            <a:prstGeom prst="rect">
              <a:avLst/>
            </a:prstGeom>
          </p:spPr>
        </p:pic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7520CFAB-8227-4C16-9852-16A90A0D98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12528" b="2307"/>
            <a:stretch/>
          </p:blipFill>
          <p:spPr>
            <a:xfrm>
              <a:off x="1641235" y="1958484"/>
              <a:ext cx="301608" cy="552732"/>
            </a:xfrm>
            <a:prstGeom prst="rect">
              <a:avLst/>
            </a:prstGeom>
          </p:spPr>
        </p:pic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A391EC0E-9A4E-44C7-9B3A-1A245CB7A09E}"/>
                </a:ext>
              </a:extLst>
            </p:cNvPr>
            <p:cNvSpPr txBox="1"/>
            <p:nvPr/>
          </p:nvSpPr>
          <p:spPr>
            <a:xfrm>
              <a:off x="1328329" y="2561522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FFD54FA0-2CAB-44B1-BA2B-6791023EB516}"/>
                </a:ext>
              </a:extLst>
            </p:cNvPr>
            <p:cNvSpPr txBox="1"/>
            <p:nvPr/>
          </p:nvSpPr>
          <p:spPr>
            <a:xfrm>
              <a:off x="1641235" y="2555046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549C69FE-67A6-4548-AE8A-DCB6525F1F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509386" y="3619103"/>
              <a:ext cx="400050" cy="519113"/>
            </a:xfrm>
            <a:prstGeom prst="rect">
              <a:avLst/>
            </a:prstGeom>
          </p:spPr>
        </p:pic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793F9F86-FB68-46B7-8CD3-98698B49F437}"/>
              </a:ext>
            </a:extLst>
          </p:cNvPr>
          <p:cNvSpPr txBox="1"/>
          <p:nvPr/>
        </p:nvSpPr>
        <p:spPr>
          <a:xfrm>
            <a:off x="3742967" y="5534561"/>
            <a:ext cx="51992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No one in [L, R] holds the flag up, so let all students (F) squat</a:t>
            </a:r>
            <a:endParaRPr lang="en-US" altLang="zh-CN" sz="2000" kern="0" dirty="0">
              <a:solidFill>
                <a:srgbClr val="000000"/>
              </a:solidFill>
              <a:latin typeface="Arial" panose="020B0604020202020204" pitchFamily="34" charset="0"/>
              <a:ea typeface="+mj-ea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5DB6D404-2127-4FDE-BA1E-B2DE9F6FA34C}"/>
              </a:ext>
            </a:extLst>
          </p:cNvPr>
          <p:cNvSpPr/>
          <p:nvPr/>
        </p:nvSpPr>
        <p:spPr>
          <a:xfrm>
            <a:off x="63753" y="4830756"/>
            <a:ext cx="2632259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L1:	select  L4, L6</a:t>
            </a:r>
          </a:p>
          <a:p>
            <a:r>
              <a:rPr lang="en-US" altLang="zh-CN" sz="2000" dirty="0"/>
              <a:t>L2:	pivot             </a:t>
            </a:r>
            <a:endParaRPr lang="en-US" altLang="zh-CN" sz="1600" dirty="0"/>
          </a:p>
          <a:p>
            <a:r>
              <a:rPr lang="en-US" altLang="zh-CN" sz="2000" dirty="0"/>
              <a:t>L3:	partition</a:t>
            </a:r>
          </a:p>
          <a:p>
            <a:r>
              <a:rPr lang="en-US" altLang="zh-CN" sz="2000" dirty="0">
                <a:solidFill>
                  <a:srgbClr val="FF0000"/>
                </a:solidFill>
              </a:rPr>
              <a:t>L4:	squat</a:t>
            </a:r>
          </a:p>
          <a:p>
            <a:r>
              <a:rPr lang="en-US" altLang="zh-CN" sz="2000" dirty="0"/>
              <a:t>L5:	</a:t>
            </a:r>
            <a:r>
              <a:rPr lang="en-US" altLang="zh-CN" sz="2000" dirty="0" err="1"/>
              <a:t>goto</a:t>
            </a:r>
            <a:r>
              <a:rPr lang="en-US" altLang="zh-CN" sz="2000" dirty="0"/>
              <a:t> L1            </a:t>
            </a:r>
          </a:p>
          <a:p>
            <a:r>
              <a:rPr lang="en-US" altLang="zh-CN" sz="2000" dirty="0"/>
              <a:t>L6:	halt            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841846342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092" y="15885"/>
            <a:ext cx="8712968" cy="101123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8</a:t>
            </a:r>
            <a:r>
              <a:rPr lang="en-US" altLang="zh-CN" sz="3200" dirty="0">
                <a:ea typeface="黑体" panose="02010609060101010101" pitchFamily="49" charset="-122"/>
              </a:rPr>
              <a:t>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Jump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B6D3A1E-567E-4F8C-8D00-ED7F5C5C2370}"/>
              </a:ext>
            </a:extLst>
          </p:cNvPr>
          <p:cNvGrpSpPr/>
          <p:nvPr/>
        </p:nvGrpSpPr>
        <p:grpSpPr>
          <a:xfrm>
            <a:off x="2771773" y="78702"/>
            <a:ext cx="6156000" cy="4824421"/>
            <a:chOff x="2894908" y="117362"/>
            <a:chExt cx="6156000" cy="4824421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8537CAB1-8C4D-4788-B527-3A1DC49EE0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58445" y="2736397"/>
              <a:ext cx="488818" cy="730853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F4ADA62F-FCD6-4E82-82BD-D641844A0B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44201" y="2594023"/>
              <a:ext cx="479326" cy="873227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153718BF-0317-459B-8E7E-F04A688EAF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19785" y="2537073"/>
              <a:ext cx="493563" cy="930176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845EC1CB-FBB1-4606-8CF0-4E0E33EC8A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" r="2057" b="2904"/>
            <a:stretch/>
          </p:blipFill>
          <p:spPr>
            <a:xfrm>
              <a:off x="8595391" y="2607663"/>
              <a:ext cx="455517" cy="806397"/>
            </a:xfrm>
            <a:prstGeom prst="rect">
              <a:avLst/>
            </a:prstGeom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8BF98A3-E0EB-4740-BA13-002D3FF0C1DE}"/>
                </a:ext>
              </a:extLst>
            </p:cNvPr>
            <p:cNvSpPr txBox="1"/>
            <p:nvPr/>
          </p:nvSpPr>
          <p:spPr>
            <a:xfrm>
              <a:off x="5500985" y="3477852"/>
              <a:ext cx="337367" cy="368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3522263-8438-4A2B-9F3A-FEC06002FADA}"/>
                </a:ext>
              </a:extLst>
            </p:cNvPr>
            <p:cNvSpPr txBox="1"/>
            <p:nvPr/>
          </p:nvSpPr>
          <p:spPr>
            <a:xfrm>
              <a:off x="8675674" y="3424662"/>
              <a:ext cx="337367" cy="368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E63C750-2A0D-4AE6-92D5-54F7EDACE186}"/>
                </a:ext>
              </a:extLst>
            </p:cNvPr>
            <p:cNvSpPr txBox="1"/>
            <p:nvPr/>
          </p:nvSpPr>
          <p:spPr>
            <a:xfrm>
              <a:off x="4165633" y="3461649"/>
              <a:ext cx="350146" cy="368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C24F4E4-522F-4D76-93B2-C39ABF445F65}"/>
                </a:ext>
              </a:extLst>
            </p:cNvPr>
            <p:cNvSpPr txBox="1"/>
            <p:nvPr/>
          </p:nvSpPr>
          <p:spPr>
            <a:xfrm>
              <a:off x="6612701" y="3424535"/>
              <a:ext cx="350146" cy="368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40A5A11-E03A-4B0E-8818-286404A31BCF}"/>
                </a:ext>
              </a:extLst>
            </p:cNvPr>
            <p:cNvSpPr txBox="1"/>
            <p:nvPr/>
          </p:nvSpPr>
          <p:spPr>
            <a:xfrm>
              <a:off x="7829998" y="3470520"/>
              <a:ext cx="350146" cy="368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F21F59B-6E9F-47D3-BA05-1AD6C5858953}"/>
                </a:ext>
              </a:extLst>
            </p:cNvPr>
            <p:cNvSpPr txBox="1"/>
            <p:nvPr/>
          </p:nvSpPr>
          <p:spPr>
            <a:xfrm>
              <a:off x="3083317" y="3477852"/>
              <a:ext cx="324588" cy="368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EBE5961B-4985-425B-9E4E-1FF795C323E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104178" y="2914819"/>
              <a:ext cx="408139" cy="569496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C842675B-941E-473B-B233-F4CBB8B0DB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0663" t="8262" r="21481" b="11302"/>
            <a:stretch/>
          </p:blipFill>
          <p:spPr>
            <a:xfrm>
              <a:off x="2950041" y="3976976"/>
              <a:ext cx="276770" cy="546641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8E755BE9-34C3-4F36-8590-4E4DD94455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12528" b="2307"/>
            <a:stretch/>
          </p:blipFill>
          <p:spPr>
            <a:xfrm>
              <a:off x="3250100" y="3972823"/>
              <a:ext cx="300550" cy="550793"/>
            </a:xfrm>
            <a:prstGeom prst="rect">
              <a:avLst/>
            </a:prstGeom>
          </p:spPr>
        </p:pic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3D59EAE-3FEA-4971-943B-9723C4473ADF}"/>
                </a:ext>
              </a:extLst>
            </p:cNvPr>
            <p:cNvSpPr txBox="1"/>
            <p:nvPr/>
          </p:nvSpPr>
          <p:spPr>
            <a:xfrm>
              <a:off x="2938291" y="4573746"/>
              <a:ext cx="311809" cy="368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1455C4A-1435-48F8-B050-356EE9FADA61}"/>
                </a:ext>
              </a:extLst>
            </p:cNvPr>
            <p:cNvSpPr txBox="1"/>
            <p:nvPr/>
          </p:nvSpPr>
          <p:spPr>
            <a:xfrm>
              <a:off x="3250100" y="4567293"/>
              <a:ext cx="350146" cy="368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sp>
          <p:nvSpPr>
            <p:cNvPr id="65" name="箭头: 下 64">
              <a:extLst>
                <a:ext uri="{FF2B5EF4-FFF2-40B4-BE49-F238E27FC236}">
                  <a16:creationId xmlns:a16="http://schemas.microsoft.com/office/drawing/2014/main" id="{9EE8E531-F407-4C89-9937-F6D7CB4550A2}"/>
                </a:ext>
              </a:extLst>
            </p:cNvPr>
            <p:cNvSpPr/>
            <p:nvPr/>
          </p:nvSpPr>
          <p:spPr>
            <a:xfrm>
              <a:off x="5432462" y="1570949"/>
              <a:ext cx="385848" cy="760219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549C69FE-67A6-4548-AE8A-DCB6525F1F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049797" y="2989067"/>
              <a:ext cx="398647" cy="517292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17E4B193-8A19-44FC-A926-77C3634060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86437" y="316685"/>
              <a:ext cx="488818" cy="730853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F28FCFF3-8847-408C-A7D2-174D6FCD27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47742" y="174312"/>
              <a:ext cx="479326" cy="873227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DB2DE4C1-7A2C-4333-85A5-3D6E5C556D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23327" y="117362"/>
              <a:ext cx="493563" cy="930176"/>
            </a:xfrm>
            <a:prstGeom prst="rect">
              <a:avLst/>
            </a:prstGeom>
          </p:spPr>
        </p:pic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F9D2378D-DAAC-4CC5-8E06-F7EE9DD549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" r="2057" b="2904"/>
            <a:stretch/>
          </p:blipFill>
          <p:spPr>
            <a:xfrm>
              <a:off x="8552008" y="187952"/>
              <a:ext cx="455517" cy="806397"/>
            </a:xfrm>
            <a:prstGeom prst="rect">
              <a:avLst/>
            </a:prstGeom>
          </p:spPr>
        </p:pic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C69D69BF-64C5-434D-8878-04DDBF69D4E0}"/>
                </a:ext>
              </a:extLst>
            </p:cNvPr>
            <p:cNvSpPr txBox="1"/>
            <p:nvPr/>
          </p:nvSpPr>
          <p:spPr>
            <a:xfrm>
              <a:off x="5428976" y="1058141"/>
              <a:ext cx="337367" cy="368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21F6322F-0A02-4FB9-870D-00FE7AD61C10}"/>
                </a:ext>
              </a:extLst>
            </p:cNvPr>
            <p:cNvSpPr txBox="1"/>
            <p:nvPr/>
          </p:nvSpPr>
          <p:spPr>
            <a:xfrm>
              <a:off x="8632290" y="1004951"/>
              <a:ext cx="337367" cy="368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D759E274-6CC3-4E89-9F04-2512CD45DB7D}"/>
                </a:ext>
              </a:extLst>
            </p:cNvPr>
            <p:cNvSpPr txBox="1"/>
            <p:nvPr/>
          </p:nvSpPr>
          <p:spPr>
            <a:xfrm>
              <a:off x="4122249" y="1041938"/>
              <a:ext cx="350146" cy="368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4F90ED81-DE78-4993-B1B6-63D80B6A6192}"/>
                </a:ext>
              </a:extLst>
            </p:cNvPr>
            <p:cNvSpPr txBox="1"/>
            <p:nvPr/>
          </p:nvSpPr>
          <p:spPr>
            <a:xfrm>
              <a:off x="6516243" y="1004824"/>
              <a:ext cx="350146" cy="368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C73C27EE-9524-49B5-9A03-207116E1ABA8}"/>
                </a:ext>
              </a:extLst>
            </p:cNvPr>
            <p:cNvSpPr txBox="1"/>
            <p:nvPr/>
          </p:nvSpPr>
          <p:spPr>
            <a:xfrm>
              <a:off x="7733540" y="1050809"/>
              <a:ext cx="350146" cy="368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680E9EAD-B500-4640-8F45-B8677396491E}"/>
                </a:ext>
              </a:extLst>
            </p:cNvPr>
            <p:cNvSpPr txBox="1"/>
            <p:nvPr/>
          </p:nvSpPr>
          <p:spPr>
            <a:xfrm>
              <a:off x="3039934" y="1058141"/>
              <a:ext cx="324588" cy="368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id="{92D4D1FA-8EDC-4890-AD76-B7B712EE0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060795" y="495108"/>
              <a:ext cx="408139" cy="569496"/>
            </a:xfrm>
            <a:prstGeom prst="rect">
              <a:avLst/>
            </a:prstGeom>
          </p:spPr>
        </p:pic>
        <p:pic>
          <p:nvPicPr>
            <p:cNvPr id="77" name="图片 76">
              <a:extLst>
                <a:ext uri="{FF2B5EF4-FFF2-40B4-BE49-F238E27FC236}">
                  <a16:creationId xmlns:a16="http://schemas.microsoft.com/office/drawing/2014/main" id="{34940209-5FB3-48C5-B713-6A41358219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0663" t="8262" r="21481" b="11302"/>
            <a:stretch/>
          </p:blipFill>
          <p:spPr>
            <a:xfrm>
              <a:off x="2906658" y="1557264"/>
              <a:ext cx="276770" cy="546641"/>
            </a:xfrm>
            <a:prstGeom prst="rect">
              <a:avLst/>
            </a:prstGeom>
          </p:spPr>
        </p:pic>
        <p:pic>
          <p:nvPicPr>
            <p:cNvPr id="78" name="图片 77">
              <a:extLst>
                <a:ext uri="{FF2B5EF4-FFF2-40B4-BE49-F238E27FC236}">
                  <a16:creationId xmlns:a16="http://schemas.microsoft.com/office/drawing/2014/main" id="{FD88867B-D7BE-4735-B8FA-E2E15F2A6B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12528" b="2307"/>
            <a:stretch/>
          </p:blipFill>
          <p:spPr>
            <a:xfrm>
              <a:off x="3206717" y="1553112"/>
              <a:ext cx="300550" cy="550793"/>
            </a:xfrm>
            <a:prstGeom prst="rect">
              <a:avLst/>
            </a:prstGeom>
          </p:spPr>
        </p:pic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9A3E2E9D-D29E-4DFF-B491-8A5D1F1BD905}"/>
                </a:ext>
              </a:extLst>
            </p:cNvPr>
            <p:cNvSpPr txBox="1"/>
            <p:nvPr/>
          </p:nvSpPr>
          <p:spPr>
            <a:xfrm>
              <a:off x="2894908" y="2154035"/>
              <a:ext cx="311809" cy="368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5CDACCF4-2BE8-4D7C-B268-14E3E80941DB}"/>
                </a:ext>
              </a:extLst>
            </p:cNvPr>
            <p:cNvSpPr txBox="1"/>
            <p:nvPr/>
          </p:nvSpPr>
          <p:spPr>
            <a:xfrm>
              <a:off x="3206717" y="2147582"/>
              <a:ext cx="350146" cy="368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81" name="图片 80">
              <a:extLst>
                <a:ext uri="{FF2B5EF4-FFF2-40B4-BE49-F238E27FC236}">
                  <a16:creationId xmlns:a16="http://schemas.microsoft.com/office/drawing/2014/main" id="{FCDBA5C9-7F3D-4B99-9670-C6C5FDF3B7D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006414" y="569355"/>
              <a:ext cx="398647" cy="517292"/>
            </a:xfrm>
            <a:prstGeom prst="rect">
              <a:avLst/>
            </a:prstGeom>
          </p:spPr>
        </p:pic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id="{C35EBDFA-1797-4F15-B73A-0BF7931D779E}"/>
              </a:ext>
            </a:extLst>
          </p:cNvPr>
          <p:cNvSpPr/>
          <p:nvPr/>
        </p:nvSpPr>
        <p:spPr>
          <a:xfrm>
            <a:off x="63753" y="4830756"/>
            <a:ext cx="2632259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L1:	select  L4, L6</a:t>
            </a:r>
          </a:p>
          <a:p>
            <a:r>
              <a:rPr lang="en-US" altLang="zh-CN" sz="2000" dirty="0"/>
              <a:t>L2:	pivot             </a:t>
            </a:r>
            <a:endParaRPr lang="en-US" altLang="zh-CN" sz="1600" dirty="0"/>
          </a:p>
          <a:p>
            <a:r>
              <a:rPr lang="en-US" altLang="zh-CN" sz="2000" dirty="0"/>
              <a:t>L3:	partition</a:t>
            </a:r>
          </a:p>
          <a:p>
            <a:r>
              <a:rPr lang="en-US" altLang="zh-CN" sz="2000" dirty="0"/>
              <a:t>L4:	squat</a:t>
            </a:r>
          </a:p>
          <a:p>
            <a:r>
              <a:rPr lang="en-US" altLang="zh-CN" sz="2000" dirty="0">
                <a:solidFill>
                  <a:srgbClr val="FF0000"/>
                </a:solidFill>
              </a:rPr>
              <a:t>L5:	</a:t>
            </a:r>
            <a:r>
              <a:rPr lang="en-US" altLang="zh-CN" sz="2000" dirty="0" err="1">
                <a:solidFill>
                  <a:srgbClr val="FF0000"/>
                </a:solidFill>
              </a:rPr>
              <a:t>goto</a:t>
            </a:r>
            <a:r>
              <a:rPr lang="en-US" altLang="zh-CN" sz="2000" dirty="0">
                <a:solidFill>
                  <a:srgbClr val="FF0000"/>
                </a:solidFill>
              </a:rPr>
              <a:t> L1            </a:t>
            </a:r>
          </a:p>
          <a:p>
            <a:r>
              <a:rPr lang="en-US" altLang="zh-CN" sz="2000" dirty="0"/>
              <a:t>L6:	halt             </a:t>
            </a:r>
            <a:endParaRPr lang="zh-CN" altLang="en-US" sz="2000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421A6179-5E2D-48CE-9D06-DC606764773D}"/>
              </a:ext>
            </a:extLst>
          </p:cNvPr>
          <p:cNvSpPr txBox="1"/>
          <p:nvPr/>
        </p:nvSpPr>
        <p:spPr>
          <a:xfrm>
            <a:off x="3734690" y="5666807"/>
            <a:ext cx="519928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Jump to L1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Data group, L and R keep unchanged</a:t>
            </a:r>
          </a:p>
        </p:txBody>
      </p:sp>
    </p:spTree>
    <p:extLst>
      <p:ext uri="{BB962C8B-B14F-4D97-AF65-F5344CB8AC3E}">
        <p14:creationId xmlns:p14="http://schemas.microsoft.com/office/powerpoint/2010/main" val="2958977523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432" y="79416"/>
            <a:ext cx="8712968" cy="939977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9</a:t>
            </a:r>
            <a:r>
              <a:rPr lang="en-US" altLang="zh-CN" sz="3200" dirty="0">
                <a:ea typeface="黑体" panose="02010609060101010101" pitchFamily="49" charset="-122"/>
              </a:rPr>
              <a:t>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Select a area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5DA82DD-9FD6-40AB-8B66-E0570BC78ADA}"/>
              </a:ext>
            </a:extLst>
          </p:cNvPr>
          <p:cNvSpPr txBox="1"/>
          <p:nvPr/>
        </p:nvSpPr>
        <p:spPr>
          <a:xfrm>
            <a:off x="5099941" y="5688449"/>
            <a:ext cx="15587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L = 3, R = 6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2D425AD-2653-43F1-8101-7021C4B9D951}"/>
              </a:ext>
            </a:extLst>
          </p:cNvPr>
          <p:cNvGrpSpPr>
            <a:grpSpLocks noChangeAspect="1"/>
          </p:cNvGrpSpPr>
          <p:nvPr/>
        </p:nvGrpSpPr>
        <p:grpSpPr>
          <a:xfrm>
            <a:off x="2448431" y="549404"/>
            <a:ext cx="6602137" cy="4606666"/>
            <a:chOff x="1031846" y="287942"/>
            <a:chExt cx="6602137" cy="4606666"/>
          </a:xfrm>
        </p:grpSpPr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931306B1-18A1-4206-ACFE-457F8C0C9B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71439" y="487967"/>
              <a:ext cx="490538" cy="733425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ADC90987-588A-46F2-9435-2B21B8326B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42754" y="345092"/>
              <a:ext cx="481013" cy="876300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B54CE2F9-0C65-4104-983F-1C895F4ABB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14029" y="287942"/>
              <a:ext cx="495300" cy="933450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C7444AB0-E7FC-416B-9A68-E5D190260A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" r="2057" b="2904"/>
            <a:stretch/>
          </p:blipFill>
          <p:spPr>
            <a:xfrm>
              <a:off x="6697065" y="412157"/>
              <a:ext cx="457120" cy="809235"/>
            </a:xfrm>
            <a:prstGeom prst="rect">
              <a:avLst/>
            </a:prstGeom>
          </p:spPr>
        </p:pic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F90A47F-743A-4023-A58B-2ED965626528}"/>
                </a:ext>
              </a:extLst>
            </p:cNvPr>
            <p:cNvSpPr txBox="1"/>
            <p:nvPr/>
          </p:nvSpPr>
          <p:spPr>
            <a:xfrm>
              <a:off x="3514480" y="1192785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EFA2C26-C8AA-48A0-B0B4-BED49C70431A}"/>
                </a:ext>
              </a:extLst>
            </p:cNvPr>
            <p:cNvSpPr txBox="1"/>
            <p:nvPr/>
          </p:nvSpPr>
          <p:spPr>
            <a:xfrm>
              <a:off x="6777630" y="1192785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1A2DC14-5C2B-4676-87BF-899D54A188B8}"/>
                </a:ext>
              </a:extLst>
            </p:cNvPr>
            <p:cNvSpPr txBox="1"/>
            <p:nvPr/>
          </p:nvSpPr>
          <p:spPr>
            <a:xfrm>
              <a:off x="2251716" y="1192785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9F8192F-B17A-45C6-8B95-28C18557B988}"/>
                </a:ext>
              </a:extLst>
            </p:cNvPr>
            <p:cNvSpPr txBox="1"/>
            <p:nvPr/>
          </p:nvSpPr>
          <p:spPr>
            <a:xfrm>
              <a:off x="4707272" y="1192785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9A745B1-FC50-4AC1-B1FA-F12174A30153}"/>
                </a:ext>
              </a:extLst>
            </p:cNvPr>
            <p:cNvSpPr txBox="1"/>
            <p:nvPr/>
          </p:nvSpPr>
          <p:spPr>
            <a:xfrm>
              <a:off x="5928853" y="1192785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1FCE1BE-9560-4F47-AED0-CAEE502C8FEC}"/>
                </a:ext>
              </a:extLst>
            </p:cNvPr>
            <p:cNvSpPr txBox="1"/>
            <p:nvPr/>
          </p:nvSpPr>
          <p:spPr>
            <a:xfrm>
              <a:off x="1165591" y="1192785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278E87AC-1641-4B27-A1B2-B76D8017702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190045" y="649892"/>
              <a:ext cx="409575" cy="57150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D7A37140-C246-4751-842F-E27E8B1D45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0663" t="8262" r="21481" b="11302"/>
            <a:stretch/>
          </p:blipFill>
          <p:spPr>
            <a:xfrm>
              <a:off x="1031846" y="1693665"/>
              <a:ext cx="277744" cy="548565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id="{FFC26858-B9E3-43AC-BE65-D63A191C8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12528" b="2307"/>
            <a:stretch/>
          </p:blipFill>
          <p:spPr>
            <a:xfrm>
              <a:off x="1332961" y="1689498"/>
              <a:ext cx="301608" cy="552732"/>
            </a:xfrm>
            <a:prstGeom prst="rect">
              <a:avLst/>
            </a:prstGeom>
          </p:spPr>
        </p:pic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B19C247-2214-40D8-B269-A48EA66BD010}"/>
                </a:ext>
              </a:extLst>
            </p:cNvPr>
            <p:cNvSpPr txBox="1"/>
            <p:nvPr/>
          </p:nvSpPr>
          <p:spPr>
            <a:xfrm>
              <a:off x="1332961" y="2227337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4D916C17-C9D8-4B5D-9EE9-FE97971674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131953" y="702279"/>
              <a:ext cx="400050" cy="519113"/>
            </a:xfrm>
            <a:prstGeom prst="rect">
              <a:avLst/>
            </a:prstGeom>
          </p:spPr>
        </p:pic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F1DA7B7C-5858-487A-8E82-7DD22849A3B9}"/>
                </a:ext>
              </a:extLst>
            </p:cNvPr>
            <p:cNvSpPr txBox="1"/>
            <p:nvPr/>
          </p:nvSpPr>
          <p:spPr>
            <a:xfrm>
              <a:off x="1099128" y="2227337"/>
              <a:ext cx="3129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B55D7C7D-5A8B-4A7E-A7D3-A9D2EE5F06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4957" y="2913322"/>
              <a:ext cx="490538" cy="733425"/>
            </a:xfrm>
            <a:prstGeom prst="rect">
              <a:avLst/>
            </a:prstGeom>
          </p:spPr>
        </p:pic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4DD423B1-25D2-4CDD-ABEA-69DAFC9F67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14762" y="2770447"/>
              <a:ext cx="481013" cy="876300"/>
            </a:xfrm>
            <a:prstGeom prst="rect">
              <a:avLst/>
            </a:prstGeom>
          </p:spPr>
        </p:pic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id="{9FB06E07-F86F-4F19-B088-B3E13F8FA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86037" y="2713297"/>
              <a:ext cx="495300" cy="933450"/>
            </a:xfrm>
            <a:prstGeom prst="rect">
              <a:avLst/>
            </a:prstGeom>
          </p:spPr>
        </p:pic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id="{414EBE34-DFF8-40CC-8055-C3F1405770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" r="2057" b="2904"/>
            <a:stretch/>
          </p:blipFill>
          <p:spPr>
            <a:xfrm>
              <a:off x="6798169" y="2837512"/>
              <a:ext cx="457120" cy="809235"/>
            </a:xfrm>
            <a:prstGeom prst="rect">
              <a:avLst/>
            </a:prstGeom>
          </p:spPr>
        </p:pic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3FA06B64-B74A-4CFE-B322-9839D032A158}"/>
                </a:ext>
              </a:extLst>
            </p:cNvPr>
            <p:cNvSpPr txBox="1"/>
            <p:nvPr/>
          </p:nvSpPr>
          <p:spPr>
            <a:xfrm>
              <a:off x="3527998" y="3635265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8C1F4CEE-59B3-4382-8F29-F4C7DD1D2652}"/>
                </a:ext>
              </a:extLst>
            </p:cNvPr>
            <p:cNvSpPr txBox="1"/>
            <p:nvPr/>
          </p:nvSpPr>
          <p:spPr>
            <a:xfrm>
              <a:off x="6878734" y="3635265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9201093A-3351-46CB-9CA7-389AA69D0B72}"/>
                </a:ext>
              </a:extLst>
            </p:cNvPr>
            <p:cNvSpPr txBox="1"/>
            <p:nvPr/>
          </p:nvSpPr>
          <p:spPr>
            <a:xfrm>
              <a:off x="2351823" y="3635265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D092E105-736C-4F4C-AA0B-72673FBF85E4}"/>
                </a:ext>
              </a:extLst>
            </p:cNvPr>
            <p:cNvSpPr txBox="1"/>
            <p:nvPr/>
          </p:nvSpPr>
          <p:spPr>
            <a:xfrm>
              <a:off x="4779280" y="3635265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E4740DCC-8B45-4577-9B1C-C51F53F43B4D}"/>
                </a:ext>
              </a:extLst>
            </p:cNvPr>
            <p:cNvSpPr txBox="1"/>
            <p:nvPr/>
          </p:nvSpPr>
          <p:spPr>
            <a:xfrm>
              <a:off x="6000861" y="3635265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1D906EE8-D1F7-412F-92B4-FD3ACC5E375A}"/>
                </a:ext>
              </a:extLst>
            </p:cNvPr>
            <p:cNvSpPr txBox="1"/>
            <p:nvPr/>
          </p:nvSpPr>
          <p:spPr>
            <a:xfrm>
              <a:off x="1265698" y="3635265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77" name="图片 76">
              <a:extLst>
                <a:ext uri="{FF2B5EF4-FFF2-40B4-BE49-F238E27FC236}">
                  <a16:creationId xmlns:a16="http://schemas.microsoft.com/office/drawing/2014/main" id="{3643B2B9-3F10-4C31-B1EB-A0EB8F1A8B0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290152" y="3075247"/>
              <a:ext cx="409575" cy="571500"/>
            </a:xfrm>
            <a:prstGeom prst="rect">
              <a:avLst/>
            </a:prstGeom>
          </p:spPr>
        </p:pic>
        <p:pic>
          <p:nvPicPr>
            <p:cNvPr id="78" name="图片 77">
              <a:extLst>
                <a:ext uri="{FF2B5EF4-FFF2-40B4-BE49-F238E27FC236}">
                  <a16:creationId xmlns:a16="http://schemas.microsoft.com/office/drawing/2014/main" id="{285409B2-4023-4DD3-A89E-75811F8E35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0663" t="8262" r="21481" b="11302"/>
            <a:stretch/>
          </p:blipFill>
          <p:spPr>
            <a:xfrm>
              <a:off x="3618044" y="4069313"/>
              <a:ext cx="277744" cy="548565"/>
            </a:xfrm>
            <a:prstGeom prst="rect">
              <a:avLst/>
            </a:prstGeom>
          </p:spPr>
        </p:pic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id="{4A4FC6D9-7073-4BF5-B6D3-6C8D40D885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12528" b="2307"/>
            <a:stretch/>
          </p:blipFill>
          <p:spPr>
            <a:xfrm>
              <a:off x="6892045" y="4065146"/>
              <a:ext cx="301608" cy="552732"/>
            </a:xfrm>
            <a:prstGeom prst="rect">
              <a:avLst/>
            </a:prstGeom>
          </p:spPr>
        </p:pic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B913CAFE-3C29-4D1D-B68A-382B784C47C4}"/>
                </a:ext>
              </a:extLst>
            </p:cNvPr>
            <p:cNvSpPr txBox="1"/>
            <p:nvPr/>
          </p:nvSpPr>
          <p:spPr>
            <a:xfrm>
              <a:off x="6892045" y="4525276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81" name="图片 80">
              <a:extLst>
                <a:ext uri="{FF2B5EF4-FFF2-40B4-BE49-F238E27FC236}">
                  <a16:creationId xmlns:a16="http://schemas.microsoft.com/office/drawing/2014/main" id="{5AE11148-FAA8-4823-AE47-EF0DFD304C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232060" y="3127634"/>
              <a:ext cx="400050" cy="519113"/>
            </a:xfrm>
            <a:prstGeom prst="rect">
              <a:avLst/>
            </a:prstGeom>
          </p:spPr>
        </p:pic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6F2D635D-3CB3-49A3-B44E-D6D920263A5A}"/>
                </a:ext>
              </a:extLst>
            </p:cNvPr>
            <p:cNvSpPr txBox="1"/>
            <p:nvPr/>
          </p:nvSpPr>
          <p:spPr>
            <a:xfrm>
              <a:off x="3618044" y="4525276"/>
              <a:ext cx="3129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370F09F7-B554-4EB0-A0DD-79BED9AE5199}"/>
                </a:ext>
              </a:extLst>
            </p:cNvPr>
            <p:cNvSpPr/>
            <p:nvPr/>
          </p:nvSpPr>
          <p:spPr>
            <a:xfrm>
              <a:off x="3005623" y="2622924"/>
              <a:ext cx="4628360" cy="1381673"/>
            </a:xfrm>
            <a:prstGeom prst="rect">
              <a:avLst/>
            </a:prstGeom>
            <a:noFill/>
            <a:ln>
              <a:solidFill>
                <a:schemeClr val="accent4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箭头: 下 64">
              <a:extLst>
                <a:ext uri="{FF2B5EF4-FFF2-40B4-BE49-F238E27FC236}">
                  <a16:creationId xmlns:a16="http://schemas.microsoft.com/office/drawing/2014/main" id="{9EE8E531-F407-4C89-9937-F6D7CB4550A2}"/>
                </a:ext>
              </a:extLst>
            </p:cNvPr>
            <p:cNvSpPr/>
            <p:nvPr/>
          </p:nvSpPr>
          <p:spPr>
            <a:xfrm>
              <a:off x="4028143" y="1667139"/>
              <a:ext cx="387206" cy="76289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id="{150589A1-F84E-41BD-9928-CAC240AD044D}"/>
              </a:ext>
            </a:extLst>
          </p:cNvPr>
          <p:cNvSpPr/>
          <p:nvPr/>
        </p:nvSpPr>
        <p:spPr>
          <a:xfrm>
            <a:off x="38954" y="4856765"/>
            <a:ext cx="2613037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</a:rPr>
              <a:t>L1:	select  L4, L6</a:t>
            </a:r>
          </a:p>
          <a:p>
            <a:r>
              <a:rPr lang="en-US" altLang="zh-CN" sz="2000" dirty="0"/>
              <a:t>L2:	pivot       </a:t>
            </a:r>
            <a:endParaRPr lang="en-US" altLang="zh-CN" sz="1600" dirty="0"/>
          </a:p>
          <a:p>
            <a:r>
              <a:rPr lang="en-US" altLang="zh-CN" sz="2000" dirty="0"/>
              <a:t>L3:	partition          </a:t>
            </a:r>
          </a:p>
          <a:p>
            <a:r>
              <a:rPr lang="en-US" altLang="zh-CN" sz="2000" dirty="0"/>
              <a:t>L4:	squat               </a:t>
            </a:r>
          </a:p>
          <a:p>
            <a:r>
              <a:rPr lang="en-US" altLang="zh-CN" sz="2000" dirty="0"/>
              <a:t>L5:	</a:t>
            </a:r>
            <a:r>
              <a:rPr lang="en-US" altLang="zh-CN" sz="2000" dirty="0" err="1"/>
              <a:t>goto</a:t>
            </a:r>
            <a:r>
              <a:rPr lang="en-US" altLang="zh-CN" sz="2000" dirty="0"/>
              <a:t> L1</a:t>
            </a:r>
          </a:p>
          <a:p>
            <a:r>
              <a:rPr lang="en-US" altLang="zh-CN" sz="2000" dirty="0"/>
              <a:t>L6:	halt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862977677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30" y="18851"/>
            <a:ext cx="8712968" cy="1048532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10</a:t>
            </a:r>
            <a:r>
              <a:rPr lang="en-US" altLang="zh-CN" sz="3200" dirty="0">
                <a:ea typeface="黑体" panose="02010609060101010101" pitchFamily="49" charset="-122"/>
              </a:rPr>
              <a:t>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Select a pivot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0653A6F8-0C05-48E0-B0FD-C960D111D198}"/>
              </a:ext>
            </a:extLst>
          </p:cNvPr>
          <p:cNvSpPr txBox="1"/>
          <p:nvPr/>
        </p:nvSpPr>
        <p:spPr>
          <a:xfrm>
            <a:off x="4621913" y="5770689"/>
            <a:ext cx="34182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E is selected as the pivot</a:t>
            </a:r>
            <a:endParaRPr kumimoji="0" lang="en-US" altLang="zh-CN" sz="2000" b="0" i="0" u="none" strike="noStrike" kern="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C42FBBF-9816-4A26-9CF3-3816B4878E6E}"/>
              </a:ext>
            </a:extLst>
          </p:cNvPr>
          <p:cNvGrpSpPr>
            <a:grpSpLocks noChangeAspect="1"/>
          </p:cNvGrpSpPr>
          <p:nvPr/>
        </p:nvGrpSpPr>
        <p:grpSpPr>
          <a:xfrm>
            <a:off x="2771800" y="260648"/>
            <a:ext cx="6156000" cy="5097527"/>
            <a:chOff x="2552054" y="127891"/>
            <a:chExt cx="6401923" cy="5301165"/>
          </a:xfrm>
        </p:grpSpPr>
        <p:sp>
          <p:nvSpPr>
            <p:cNvPr id="61" name="箭头: 下 60">
              <a:extLst>
                <a:ext uri="{FF2B5EF4-FFF2-40B4-BE49-F238E27FC236}">
                  <a16:creationId xmlns:a16="http://schemas.microsoft.com/office/drawing/2014/main" id="{F5FE01B6-3241-494F-A996-4820906C7B57}"/>
                </a:ext>
              </a:extLst>
            </p:cNvPr>
            <p:cNvSpPr/>
            <p:nvPr/>
          </p:nvSpPr>
          <p:spPr>
            <a:xfrm>
              <a:off x="5215782" y="2369216"/>
              <a:ext cx="387206" cy="76289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81" name="图片 80">
              <a:extLst>
                <a:ext uri="{FF2B5EF4-FFF2-40B4-BE49-F238E27FC236}">
                  <a16:creationId xmlns:a16="http://schemas.microsoft.com/office/drawing/2014/main" id="{59A9093F-FA28-4A09-8D3D-ABE5C408B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82477" y="418289"/>
              <a:ext cx="490539" cy="733425"/>
            </a:xfrm>
            <a:prstGeom prst="rect">
              <a:avLst/>
            </a:prstGeom>
          </p:spPr>
        </p:pic>
        <p:pic>
          <p:nvPicPr>
            <p:cNvPr id="82" name="图片 81">
              <a:extLst>
                <a:ext uri="{FF2B5EF4-FFF2-40B4-BE49-F238E27FC236}">
                  <a16:creationId xmlns:a16="http://schemas.microsoft.com/office/drawing/2014/main" id="{D5951BD7-9BA0-4430-B471-68CEC65EBB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00356" y="275414"/>
              <a:ext cx="481013" cy="876300"/>
            </a:xfrm>
            <a:prstGeom prst="rect">
              <a:avLst/>
            </a:prstGeom>
          </p:spPr>
        </p:pic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id="{7CEFD475-1721-40E5-9B68-81C10F6C42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71631" y="218264"/>
              <a:ext cx="495300" cy="933450"/>
            </a:xfrm>
            <a:prstGeom prst="rect">
              <a:avLst/>
            </a:prstGeom>
          </p:spPr>
        </p:pic>
        <p:pic>
          <p:nvPicPr>
            <p:cNvPr id="84" name="图片 83">
              <a:extLst>
                <a:ext uri="{FF2B5EF4-FFF2-40B4-BE49-F238E27FC236}">
                  <a16:creationId xmlns:a16="http://schemas.microsoft.com/office/drawing/2014/main" id="{AF323B47-F136-4888-AB81-3258699294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" r="2057" b="2904"/>
            <a:stretch/>
          </p:blipFill>
          <p:spPr>
            <a:xfrm>
              <a:off x="8118163" y="342479"/>
              <a:ext cx="457120" cy="809235"/>
            </a:xfrm>
            <a:prstGeom prst="rect">
              <a:avLst/>
            </a:prstGeom>
          </p:spPr>
        </p:pic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F98F4044-060A-43CB-AE17-E94D3E66039A}"/>
                </a:ext>
              </a:extLst>
            </p:cNvPr>
            <p:cNvSpPr txBox="1"/>
            <p:nvPr/>
          </p:nvSpPr>
          <p:spPr>
            <a:xfrm>
              <a:off x="4825519" y="1140232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3A363104-7C39-4EAA-953D-DB3CDCE6D4B6}"/>
                </a:ext>
              </a:extLst>
            </p:cNvPr>
            <p:cNvSpPr txBox="1"/>
            <p:nvPr/>
          </p:nvSpPr>
          <p:spPr>
            <a:xfrm>
              <a:off x="8198728" y="1140232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7785A33D-6B70-448D-BAAC-098C3E314E4E}"/>
                </a:ext>
              </a:extLst>
            </p:cNvPr>
            <p:cNvSpPr txBox="1"/>
            <p:nvPr/>
          </p:nvSpPr>
          <p:spPr>
            <a:xfrm>
              <a:off x="3671817" y="1140232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2AEB55F3-0602-4F1B-93F3-253790C79FBE}"/>
                </a:ext>
              </a:extLst>
            </p:cNvPr>
            <p:cNvSpPr txBox="1"/>
            <p:nvPr/>
          </p:nvSpPr>
          <p:spPr>
            <a:xfrm>
              <a:off x="6164875" y="1140232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2EB2665A-1B17-4800-BD60-DC82239CDB2C}"/>
                </a:ext>
              </a:extLst>
            </p:cNvPr>
            <p:cNvSpPr txBox="1"/>
            <p:nvPr/>
          </p:nvSpPr>
          <p:spPr>
            <a:xfrm>
              <a:off x="7386455" y="1140232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E509AB02-F4E5-4EFD-B5A0-8F5174C82899}"/>
                </a:ext>
              </a:extLst>
            </p:cNvPr>
            <p:cNvSpPr txBox="1"/>
            <p:nvPr/>
          </p:nvSpPr>
          <p:spPr>
            <a:xfrm>
              <a:off x="2585692" y="1140232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E3110EE7-59E4-4742-B320-37C4BA9FD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610146" y="580214"/>
              <a:ext cx="409575" cy="571500"/>
            </a:xfrm>
            <a:prstGeom prst="rect">
              <a:avLst/>
            </a:prstGeom>
          </p:spPr>
        </p:pic>
        <p:pic>
          <p:nvPicPr>
            <p:cNvPr id="92" name="图片 91">
              <a:extLst>
                <a:ext uri="{FF2B5EF4-FFF2-40B4-BE49-F238E27FC236}">
                  <a16:creationId xmlns:a16="http://schemas.microsoft.com/office/drawing/2014/main" id="{B6FB4ACC-FA73-40E6-8DA1-39A3CFFBB7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0663" t="8262" r="21481" b="11302"/>
            <a:stretch/>
          </p:blipFill>
          <p:spPr>
            <a:xfrm>
              <a:off x="4938038" y="1574280"/>
              <a:ext cx="277744" cy="548565"/>
            </a:xfrm>
            <a:prstGeom prst="rect">
              <a:avLst/>
            </a:prstGeom>
          </p:spPr>
        </p:pic>
        <p:pic>
          <p:nvPicPr>
            <p:cNvPr id="93" name="图片 92">
              <a:extLst>
                <a:ext uri="{FF2B5EF4-FFF2-40B4-BE49-F238E27FC236}">
                  <a16:creationId xmlns:a16="http://schemas.microsoft.com/office/drawing/2014/main" id="{542340E2-1E3E-4AC2-BCCF-67CF6470EB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12528" b="2307"/>
            <a:stretch/>
          </p:blipFill>
          <p:spPr>
            <a:xfrm>
              <a:off x="8212039" y="1570113"/>
              <a:ext cx="301608" cy="552732"/>
            </a:xfrm>
            <a:prstGeom prst="rect">
              <a:avLst/>
            </a:prstGeom>
          </p:spPr>
        </p:pic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00F95176-AE6E-489C-B930-F4BF791660DD}"/>
                </a:ext>
              </a:extLst>
            </p:cNvPr>
            <p:cNvSpPr txBox="1"/>
            <p:nvPr/>
          </p:nvSpPr>
          <p:spPr>
            <a:xfrm>
              <a:off x="8212039" y="2030243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95" name="图片 94">
              <a:extLst>
                <a:ext uri="{FF2B5EF4-FFF2-40B4-BE49-F238E27FC236}">
                  <a16:creationId xmlns:a16="http://schemas.microsoft.com/office/drawing/2014/main" id="{01F53327-0AD4-46D1-AD2F-196433E74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552054" y="632601"/>
              <a:ext cx="400050" cy="519113"/>
            </a:xfrm>
            <a:prstGeom prst="rect">
              <a:avLst/>
            </a:prstGeom>
          </p:spPr>
        </p:pic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3163177C-FD45-44CB-BC8C-1AA6C33D8926}"/>
                </a:ext>
              </a:extLst>
            </p:cNvPr>
            <p:cNvSpPr txBox="1"/>
            <p:nvPr/>
          </p:nvSpPr>
          <p:spPr>
            <a:xfrm>
              <a:off x="4938038" y="2030243"/>
              <a:ext cx="3129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3AD67B45-1BE9-448C-8A99-DEC319B38522}"/>
                </a:ext>
              </a:extLst>
            </p:cNvPr>
            <p:cNvSpPr/>
            <p:nvPr/>
          </p:nvSpPr>
          <p:spPr>
            <a:xfrm>
              <a:off x="4325617" y="127891"/>
              <a:ext cx="4628360" cy="1381673"/>
            </a:xfrm>
            <a:prstGeom prst="rect">
              <a:avLst/>
            </a:prstGeom>
            <a:noFill/>
            <a:ln>
              <a:solidFill>
                <a:schemeClr val="accent4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8" name="图片 97">
              <a:extLst>
                <a:ext uri="{FF2B5EF4-FFF2-40B4-BE49-F238E27FC236}">
                  <a16:creationId xmlns:a16="http://schemas.microsoft.com/office/drawing/2014/main" id="{08986033-5859-48F6-A5E7-F1F35B84AA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82477" y="3447770"/>
              <a:ext cx="490539" cy="733425"/>
            </a:xfrm>
            <a:prstGeom prst="rect">
              <a:avLst/>
            </a:prstGeom>
          </p:spPr>
        </p:pic>
        <p:pic>
          <p:nvPicPr>
            <p:cNvPr id="100" name="图片 99">
              <a:extLst>
                <a:ext uri="{FF2B5EF4-FFF2-40B4-BE49-F238E27FC236}">
                  <a16:creationId xmlns:a16="http://schemas.microsoft.com/office/drawing/2014/main" id="{0F0D78E1-19BF-4E0D-80C1-5C9B336D93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71631" y="3247744"/>
              <a:ext cx="495300" cy="933450"/>
            </a:xfrm>
            <a:prstGeom prst="rect">
              <a:avLst/>
            </a:prstGeom>
          </p:spPr>
        </p:pic>
        <p:pic>
          <p:nvPicPr>
            <p:cNvPr id="101" name="图片 100">
              <a:extLst>
                <a:ext uri="{FF2B5EF4-FFF2-40B4-BE49-F238E27FC236}">
                  <a16:creationId xmlns:a16="http://schemas.microsoft.com/office/drawing/2014/main" id="{B8DA551B-6698-4430-9D2A-C22B977873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" r="2057" b="2904"/>
            <a:stretch/>
          </p:blipFill>
          <p:spPr>
            <a:xfrm>
              <a:off x="8151801" y="3371960"/>
              <a:ext cx="457120" cy="809235"/>
            </a:xfrm>
            <a:prstGeom prst="rect">
              <a:avLst/>
            </a:prstGeom>
          </p:spPr>
        </p:pic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2BFC9E2E-163D-4C5C-BD59-4523A0EEA579}"/>
                </a:ext>
              </a:extLst>
            </p:cNvPr>
            <p:cNvSpPr txBox="1"/>
            <p:nvPr/>
          </p:nvSpPr>
          <p:spPr>
            <a:xfrm>
              <a:off x="4825518" y="4169713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F2F82F42-93E6-4A3F-A72A-BC83F07EC893}"/>
                </a:ext>
              </a:extLst>
            </p:cNvPr>
            <p:cNvSpPr txBox="1"/>
            <p:nvPr/>
          </p:nvSpPr>
          <p:spPr>
            <a:xfrm>
              <a:off x="8232366" y="4169713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FC0F45CC-0C19-4F52-99EB-6953999CBA96}"/>
                </a:ext>
              </a:extLst>
            </p:cNvPr>
            <p:cNvSpPr txBox="1"/>
            <p:nvPr/>
          </p:nvSpPr>
          <p:spPr>
            <a:xfrm>
              <a:off x="3705455" y="4169713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9A22ECC5-B90D-499D-9608-B16FFB0D52D1}"/>
                </a:ext>
              </a:extLst>
            </p:cNvPr>
            <p:cNvSpPr txBox="1"/>
            <p:nvPr/>
          </p:nvSpPr>
          <p:spPr>
            <a:xfrm>
              <a:off x="6164874" y="4169713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266B4677-3F11-429D-92C4-B70E8BAB9F76}"/>
                </a:ext>
              </a:extLst>
            </p:cNvPr>
            <p:cNvSpPr txBox="1"/>
            <p:nvPr/>
          </p:nvSpPr>
          <p:spPr>
            <a:xfrm>
              <a:off x="7386455" y="4169713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B42382BD-D1FB-4DFE-ABFC-C225D1AE10DC}"/>
                </a:ext>
              </a:extLst>
            </p:cNvPr>
            <p:cNvSpPr txBox="1"/>
            <p:nvPr/>
          </p:nvSpPr>
          <p:spPr>
            <a:xfrm>
              <a:off x="2619330" y="4169713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108" name="图片 107">
              <a:extLst>
                <a:ext uri="{FF2B5EF4-FFF2-40B4-BE49-F238E27FC236}">
                  <a16:creationId xmlns:a16="http://schemas.microsoft.com/office/drawing/2014/main" id="{991EE82C-4C36-45C5-A7EF-6DD0579BA04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643784" y="3609695"/>
              <a:ext cx="409575" cy="571500"/>
            </a:xfrm>
            <a:prstGeom prst="rect">
              <a:avLst/>
            </a:prstGeom>
          </p:spPr>
        </p:pic>
        <p:pic>
          <p:nvPicPr>
            <p:cNvPr id="109" name="图片 108">
              <a:extLst>
                <a:ext uri="{FF2B5EF4-FFF2-40B4-BE49-F238E27FC236}">
                  <a16:creationId xmlns:a16="http://schemas.microsoft.com/office/drawing/2014/main" id="{D1EFECAB-C8BA-40B8-A1A8-15180F2F50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0663" t="8262" r="21481" b="11302"/>
            <a:stretch/>
          </p:blipFill>
          <p:spPr>
            <a:xfrm>
              <a:off x="4971676" y="4603761"/>
              <a:ext cx="277744" cy="548565"/>
            </a:xfrm>
            <a:prstGeom prst="rect">
              <a:avLst/>
            </a:prstGeom>
          </p:spPr>
        </p:pic>
        <p:pic>
          <p:nvPicPr>
            <p:cNvPr id="110" name="图片 109">
              <a:extLst>
                <a:ext uri="{FF2B5EF4-FFF2-40B4-BE49-F238E27FC236}">
                  <a16:creationId xmlns:a16="http://schemas.microsoft.com/office/drawing/2014/main" id="{B8E0B16E-5FDE-49CA-960B-6631B64DB5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12528" b="2307"/>
            <a:stretch/>
          </p:blipFill>
          <p:spPr>
            <a:xfrm>
              <a:off x="8245677" y="4599594"/>
              <a:ext cx="301608" cy="552732"/>
            </a:xfrm>
            <a:prstGeom prst="rect">
              <a:avLst/>
            </a:prstGeom>
          </p:spPr>
        </p:pic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90FEB673-0FB9-472E-9A11-5D3E17DDACDE}"/>
                </a:ext>
              </a:extLst>
            </p:cNvPr>
            <p:cNvSpPr txBox="1"/>
            <p:nvPr/>
          </p:nvSpPr>
          <p:spPr>
            <a:xfrm>
              <a:off x="8245677" y="5059724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112" name="图片 111">
              <a:extLst>
                <a:ext uri="{FF2B5EF4-FFF2-40B4-BE49-F238E27FC236}">
                  <a16:creationId xmlns:a16="http://schemas.microsoft.com/office/drawing/2014/main" id="{2108630B-15C0-4161-B1FF-4D7CE92F69A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585692" y="3662082"/>
              <a:ext cx="400050" cy="519113"/>
            </a:xfrm>
            <a:prstGeom prst="rect">
              <a:avLst/>
            </a:prstGeom>
          </p:spPr>
        </p:pic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E056FEF3-2135-4F2F-BC0E-90E07F1FE21A}"/>
                </a:ext>
              </a:extLst>
            </p:cNvPr>
            <p:cNvSpPr txBox="1"/>
            <p:nvPr/>
          </p:nvSpPr>
          <p:spPr>
            <a:xfrm>
              <a:off x="4971676" y="5059724"/>
              <a:ext cx="3129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2FFC35F8-B6B7-4D07-8222-099A45947086}"/>
                </a:ext>
              </a:extLst>
            </p:cNvPr>
            <p:cNvGrpSpPr/>
            <p:nvPr/>
          </p:nvGrpSpPr>
          <p:grpSpPr>
            <a:xfrm>
              <a:off x="7112695" y="3259898"/>
              <a:ext cx="681225" cy="954082"/>
              <a:chOff x="4165772" y="6458484"/>
              <a:chExt cx="681225" cy="937796"/>
            </a:xfrm>
          </p:grpSpPr>
          <p:pic>
            <p:nvPicPr>
              <p:cNvPr id="116" name="图片 115">
                <a:extLst>
                  <a:ext uri="{FF2B5EF4-FFF2-40B4-BE49-F238E27FC236}">
                    <a16:creationId xmlns:a16="http://schemas.microsoft.com/office/drawing/2014/main" id="{23CA8C2C-9755-4547-B0A1-4A7C4D9566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325701" y="6536412"/>
                <a:ext cx="521296" cy="859868"/>
              </a:xfrm>
              <a:prstGeom prst="rect">
                <a:avLst/>
              </a:prstGeom>
            </p:spPr>
          </p:pic>
          <p:pic>
            <p:nvPicPr>
              <p:cNvPr id="117" name="图片 116">
                <a:extLst>
                  <a:ext uri="{FF2B5EF4-FFF2-40B4-BE49-F238E27FC236}">
                    <a16:creationId xmlns:a16="http://schemas.microsoft.com/office/drawing/2014/main" id="{7E4D235F-6D84-4BFD-9D95-5BA56EA9904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/>
              <a:srcRect l="14122" t="12276" r="5600"/>
              <a:stretch/>
            </p:blipFill>
            <p:spPr>
              <a:xfrm>
                <a:off x="4165772" y="6458484"/>
                <a:ext cx="218544" cy="369333"/>
              </a:xfrm>
              <a:prstGeom prst="rect">
                <a:avLst/>
              </a:prstGeom>
            </p:spPr>
          </p:pic>
        </p:grp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id="{E894F28D-DA9E-4F65-8089-2942470D8AFF}"/>
              </a:ext>
            </a:extLst>
          </p:cNvPr>
          <p:cNvSpPr/>
          <p:nvPr/>
        </p:nvSpPr>
        <p:spPr>
          <a:xfrm>
            <a:off x="59564" y="4855807"/>
            <a:ext cx="2629461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L1:	select  L4, L6</a:t>
            </a:r>
          </a:p>
          <a:p>
            <a:r>
              <a:rPr lang="en-US" altLang="zh-CN" sz="2000" dirty="0">
                <a:solidFill>
                  <a:srgbClr val="FF0000"/>
                </a:solidFill>
              </a:rPr>
              <a:t>L2:	pivot         </a:t>
            </a:r>
            <a:endParaRPr lang="en-US" altLang="zh-CN" sz="1600" dirty="0">
              <a:solidFill>
                <a:srgbClr val="FF0000"/>
              </a:solidFill>
            </a:endParaRPr>
          </a:p>
          <a:p>
            <a:r>
              <a:rPr lang="en-US" altLang="zh-CN" sz="2000" dirty="0"/>
              <a:t>L3:	partition</a:t>
            </a:r>
          </a:p>
          <a:p>
            <a:r>
              <a:rPr lang="en-US" altLang="zh-CN" sz="2000" dirty="0"/>
              <a:t>L4:	squat</a:t>
            </a:r>
          </a:p>
          <a:p>
            <a:r>
              <a:rPr lang="en-US" altLang="zh-CN" sz="2000" dirty="0"/>
              <a:t>L5:	</a:t>
            </a:r>
            <a:r>
              <a:rPr lang="en-US" altLang="zh-CN" sz="2000" dirty="0" err="1"/>
              <a:t>goto</a:t>
            </a:r>
            <a:r>
              <a:rPr lang="en-US" altLang="zh-CN" sz="2000" dirty="0"/>
              <a:t> L1</a:t>
            </a:r>
          </a:p>
          <a:p>
            <a:r>
              <a:rPr lang="en-US" altLang="zh-CN" sz="2000" dirty="0"/>
              <a:t>L6:	halt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139694313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76" y="-45730"/>
            <a:ext cx="8712968" cy="1126047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ea typeface="黑体" panose="02010609060101010101" pitchFamily="49" charset="-122"/>
              </a:rPr>
              <a:t>11: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Partition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5A6E120-5FA7-4414-BD8D-7903BC6552EA}"/>
              </a:ext>
            </a:extLst>
          </p:cNvPr>
          <p:cNvGrpSpPr/>
          <p:nvPr/>
        </p:nvGrpSpPr>
        <p:grpSpPr>
          <a:xfrm>
            <a:off x="2541233" y="146045"/>
            <a:ext cx="6096982" cy="4966314"/>
            <a:chOff x="1274408" y="256027"/>
            <a:chExt cx="6096982" cy="4966314"/>
          </a:xfrm>
        </p:grpSpPr>
        <p:sp>
          <p:nvSpPr>
            <p:cNvPr id="53" name="箭头: 下 52">
              <a:extLst>
                <a:ext uri="{FF2B5EF4-FFF2-40B4-BE49-F238E27FC236}">
                  <a16:creationId xmlns:a16="http://schemas.microsoft.com/office/drawing/2014/main" id="{8B13E408-A0AA-4ACA-860C-70FFF5E16A63}"/>
                </a:ext>
              </a:extLst>
            </p:cNvPr>
            <p:cNvSpPr/>
            <p:nvPr/>
          </p:nvSpPr>
          <p:spPr>
            <a:xfrm>
              <a:off x="4121186" y="2355124"/>
              <a:ext cx="387206" cy="76289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B47CB506-049E-4F53-BE61-42E1483B30E0}"/>
                </a:ext>
              </a:extLst>
            </p:cNvPr>
            <p:cNvSpPr txBox="1"/>
            <p:nvPr/>
          </p:nvSpPr>
          <p:spPr>
            <a:xfrm>
              <a:off x="3675909" y="204065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96" name="图片 95">
              <a:extLst>
                <a:ext uri="{FF2B5EF4-FFF2-40B4-BE49-F238E27FC236}">
                  <a16:creationId xmlns:a16="http://schemas.microsoft.com/office/drawing/2014/main" id="{55FA9790-D4DE-44DF-908E-2846DDC9CD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34717" y="456052"/>
              <a:ext cx="490538" cy="733425"/>
            </a:xfrm>
            <a:prstGeom prst="rect">
              <a:avLst/>
            </a:prstGeom>
          </p:spPr>
        </p:pic>
        <p:pic>
          <p:nvPicPr>
            <p:cNvPr id="97" name="图片 96">
              <a:extLst>
                <a:ext uri="{FF2B5EF4-FFF2-40B4-BE49-F238E27FC236}">
                  <a16:creationId xmlns:a16="http://schemas.microsoft.com/office/drawing/2014/main" id="{CC1AF90B-2B84-418E-8319-614D3E7B25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73327" y="256027"/>
              <a:ext cx="495300" cy="933450"/>
            </a:xfrm>
            <a:prstGeom prst="rect">
              <a:avLst/>
            </a:prstGeom>
          </p:spPr>
        </p:pic>
        <p:pic>
          <p:nvPicPr>
            <p:cNvPr id="98" name="图片 97">
              <a:extLst>
                <a:ext uri="{FF2B5EF4-FFF2-40B4-BE49-F238E27FC236}">
                  <a16:creationId xmlns:a16="http://schemas.microsoft.com/office/drawing/2014/main" id="{5D0832D2-7DA7-4FEB-A7E1-57B168F782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" r="2057" b="2904"/>
            <a:stretch/>
          </p:blipFill>
          <p:spPr>
            <a:xfrm>
              <a:off x="6840517" y="380242"/>
              <a:ext cx="457120" cy="809235"/>
            </a:xfrm>
            <a:prstGeom prst="rect">
              <a:avLst/>
            </a:prstGeom>
          </p:spPr>
        </p:pic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3DBAFF75-9B0A-44E5-B1BE-2CBB843296F8}"/>
                </a:ext>
              </a:extLst>
            </p:cNvPr>
            <p:cNvSpPr txBox="1"/>
            <p:nvPr/>
          </p:nvSpPr>
          <p:spPr>
            <a:xfrm>
              <a:off x="3677758" y="1177995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02DF668B-93A9-4029-99CC-C0069C8DF25F}"/>
                </a:ext>
              </a:extLst>
            </p:cNvPr>
            <p:cNvSpPr txBox="1"/>
            <p:nvPr/>
          </p:nvSpPr>
          <p:spPr>
            <a:xfrm>
              <a:off x="6921082" y="1177995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FD33A88E-D884-405C-A318-A6812ACEFAC5}"/>
                </a:ext>
              </a:extLst>
            </p:cNvPr>
            <p:cNvSpPr txBox="1"/>
            <p:nvPr/>
          </p:nvSpPr>
          <p:spPr>
            <a:xfrm>
              <a:off x="2394171" y="1177995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EE4B30BD-55B5-42A8-BC86-B4A03DA4933F}"/>
                </a:ext>
              </a:extLst>
            </p:cNvPr>
            <p:cNvSpPr txBox="1"/>
            <p:nvPr/>
          </p:nvSpPr>
          <p:spPr>
            <a:xfrm>
              <a:off x="4766570" y="1177995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D06B3C1B-81A8-4768-A48F-FED87692FF33}"/>
                </a:ext>
              </a:extLst>
            </p:cNvPr>
            <p:cNvSpPr txBox="1"/>
            <p:nvPr/>
          </p:nvSpPr>
          <p:spPr>
            <a:xfrm>
              <a:off x="5988151" y="1177995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DFC13D1E-2D10-4C33-9406-FF8E8828656B}"/>
                </a:ext>
              </a:extLst>
            </p:cNvPr>
            <p:cNvSpPr txBox="1"/>
            <p:nvPr/>
          </p:nvSpPr>
          <p:spPr>
            <a:xfrm>
              <a:off x="1308046" y="1177995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105" name="图片 104">
              <a:extLst>
                <a:ext uri="{FF2B5EF4-FFF2-40B4-BE49-F238E27FC236}">
                  <a16:creationId xmlns:a16="http://schemas.microsoft.com/office/drawing/2014/main" id="{F3508A7B-D7F9-4CBA-8B0F-545C49FF4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32500" y="617977"/>
              <a:ext cx="409575" cy="571500"/>
            </a:xfrm>
            <a:prstGeom prst="rect">
              <a:avLst/>
            </a:prstGeom>
          </p:spPr>
        </p:pic>
        <p:pic>
          <p:nvPicPr>
            <p:cNvPr id="106" name="图片 105">
              <a:extLst>
                <a:ext uri="{FF2B5EF4-FFF2-40B4-BE49-F238E27FC236}">
                  <a16:creationId xmlns:a16="http://schemas.microsoft.com/office/drawing/2014/main" id="{6351DD12-14DE-47EB-B501-2591656B6A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0663" t="8262" r="21481" b="11302"/>
            <a:stretch/>
          </p:blipFill>
          <p:spPr>
            <a:xfrm>
              <a:off x="3660392" y="1612043"/>
              <a:ext cx="277744" cy="548565"/>
            </a:xfrm>
            <a:prstGeom prst="rect">
              <a:avLst/>
            </a:prstGeom>
          </p:spPr>
        </p:pic>
        <p:pic>
          <p:nvPicPr>
            <p:cNvPr id="107" name="图片 106">
              <a:extLst>
                <a:ext uri="{FF2B5EF4-FFF2-40B4-BE49-F238E27FC236}">
                  <a16:creationId xmlns:a16="http://schemas.microsoft.com/office/drawing/2014/main" id="{106B21C2-28E9-4DA2-A3B6-A4BC59DBB0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12528" b="2307"/>
            <a:stretch/>
          </p:blipFill>
          <p:spPr>
            <a:xfrm>
              <a:off x="6934393" y="1607876"/>
              <a:ext cx="301608" cy="552732"/>
            </a:xfrm>
            <a:prstGeom prst="rect">
              <a:avLst/>
            </a:prstGeom>
          </p:spPr>
        </p:pic>
        <p:pic>
          <p:nvPicPr>
            <p:cNvPr id="108" name="图片 107">
              <a:extLst>
                <a:ext uri="{FF2B5EF4-FFF2-40B4-BE49-F238E27FC236}">
                  <a16:creationId xmlns:a16="http://schemas.microsoft.com/office/drawing/2014/main" id="{8E62404B-C810-4940-B2CA-1B7CC702456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74408" y="670364"/>
              <a:ext cx="400050" cy="519113"/>
            </a:xfrm>
            <a:prstGeom prst="rect">
              <a:avLst/>
            </a:prstGeom>
          </p:spPr>
        </p:pic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1BE444F4-1FE3-4138-ACDC-4D59BA76C77A}"/>
                </a:ext>
              </a:extLst>
            </p:cNvPr>
            <p:cNvGrpSpPr/>
            <p:nvPr/>
          </p:nvGrpSpPr>
          <p:grpSpPr>
            <a:xfrm>
              <a:off x="5714385" y="268180"/>
              <a:ext cx="681234" cy="954082"/>
              <a:chOff x="4078746" y="6458484"/>
              <a:chExt cx="681234" cy="937796"/>
            </a:xfrm>
          </p:grpSpPr>
          <p:pic>
            <p:nvPicPr>
              <p:cNvPr id="110" name="图片 109">
                <a:extLst>
                  <a:ext uri="{FF2B5EF4-FFF2-40B4-BE49-F238E27FC236}">
                    <a16:creationId xmlns:a16="http://schemas.microsoft.com/office/drawing/2014/main" id="{0D4F0741-FE06-42AA-8AFF-1C510D0F31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238684" y="6536412"/>
                <a:ext cx="521296" cy="859868"/>
              </a:xfrm>
              <a:prstGeom prst="rect">
                <a:avLst/>
              </a:prstGeom>
            </p:spPr>
          </p:pic>
          <p:pic>
            <p:nvPicPr>
              <p:cNvPr id="111" name="图片 110">
                <a:extLst>
                  <a:ext uri="{FF2B5EF4-FFF2-40B4-BE49-F238E27FC236}">
                    <a16:creationId xmlns:a16="http://schemas.microsoft.com/office/drawing/2014/main" id="{6EA45287-6963-4E70-A75A-1F6CC6BD2B5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/>
              <a:srcRect l="14122" t="12276" r="5600"/>
              <a:stretch/>
            </p:blipFill>
            <p:spPr>
              <a:xfrm>
                <a:off x="4078746" y="6458484"/>
                <a:ext cx="218544" cy="369333"/>
              </a:xfrm>
              <a:prstGeom prst="rect">
                <a:avLst/>
              </a:prstGeom>
            </p:spPr>
          </p:pic>
        </p:grp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1BB5814B-AAEC-428C-AC19-B40115034302}"/>
                </a:ext>
              </a:extLst>
            </p:cNvPr>
            <p:cNvSpPr txBox="1"/>
            <p:nvPr/>
          </p:nvSpPr>
          <p:spPr>
            <a:xfrm>
              <a:off x="6958341" y="2061788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8C9B55E4-BBD6-49B4-8D6B-FA7A48C88E6D}"/>
                </a:ext>
              </a:extLst>
            </p:cNvPr>
            <p:cNvSpPr txBox="1"/>
            <p:nvPr/>
          </p:nvSpPr>
          <p:spPr>
            <a:xfrm>
              <a:off x="3737580" y="4831879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114" name="图片 113">
              <a:extLst>
                <a:ext uri="{FF2B5EF4-FFF2-40B4-BE49-F238E27FC236}">
                  <a16:creationId xmlns:a16="http://schemas.microsoft.com/office/drawing/2014/main" id="{EE6825BE-475E-426F-860C-6A04C7DCB8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0658" y="3350703"/>
              <a:ext cx="490538" cy="733425"/>
            </a:xfrm>
            <a:prstGeom prst="rect">
              <a:avLst/>
            </a:prstGeom>
          </p:spPr>
        </p:pic>
        <p:pic>
          <p:nvPicPr>
            <p:cNvPr id="115" name="图片 114">
              <a:extLst>
                <a:ext uri="{FF2B5EF4-FFF2-40B4-BE49-F238E27FC236}">
                  <a16:creationId xmlns:a16="http://schemas.microsoft.com/office/drawing/2014/main" id="{086A0249-471E-4EFA-9C01-7314A78F8E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76090" y="3150678"/>
              <a:ext cx="495300" cy="933450"/>
            </a:xfrm>
            <a:prstGeom prst="rect">
              <a:avLst/>
            </a:prstGeom>
          </p:spPr>
        </p:pic>
        <p:pic>
          <p:nvPicPr>
            <p:cNvPr id="116" name="图片 115">
              <a:extLst>
                <a:ext uri="{FF2B5EF4-FFF2-40B4-BE49-F238E27FC236}">
                  <a16:creationId xmlns:a16="http://schemas.microsoft.com/office/drawing/2014/main" id="{49813D02-B134-494D-A57C-EBCBC9A9B4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" r="2057" b="2904"/>
            <a:stretch/>
          </p:blipFill>
          <p:spPr>
            <a:xfrm>
              <a:off x="4656864" y="3274893"/>
              <a:ext cx="457120" cy="809235"/>
            </a:xfrm>
            <a:prstGeom prst="rect">
              <a:avLst/>
            </a:prstGeom>
          </p:spPr>
        </p:pic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B4AD1F47-B00F-4CD6-A53C-CD43807165CF}"/>
                </a:ext>
              </a:extLst>
            </p:cNvPr>
            <p:cNvSpPr txBox="1"/>
            <p:nvPr/>
          </p:nvSpPr>
          <p:spPr>
            <a:xfrm>
              <a:off x="3713699" y="4039987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7FD63E1C-7B15-42ED-BD62-EB622A11A846}"/>
                </a:ext>
              </a:extLst>
            </p:cNvPr>
            <p:cNvSpPr txBox="1"/>
            <p:nvPr/>
          </p:nvSpPr>
          <p:spPr>
            <a:xfrm>
              <a:off x="4737429" y="4039987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AC20C5AF-29E9-4760-9B68-1294EAB28184}"/>
                </a:ext>
              </a:extLst>
            </p:cNvPr>
            <p:cNvSpPr txBox="1"/>
            <p:nvPr/>
          </p:nvSpPr>
          <p:spPr>
            <a:xfrm>
              <a:off x="2455842" y="4039987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B693D8A6-C209-4C45-9471-663852417489}"/>
                </a:ext>
              </a:extLst>
            </p:cNvPr>
            <p:cNvSpPr txBox="1"/>
            <p:nvPr/>
          </p:nvSpPr>
          <p:spPr>
            <a:xfrm>
              <a:off x="6969333" y="4039987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2C28FE4F-A360-410E-B1B6-ED610A126B8C}"/>
                </a:ext>
              </a:extLst>
            </p:cNvPr>
            <p:cNvSpPr txBox="1"/>
            <p:nvPr/>
          </p:nvSpPr>
          <p:spPr>
            <a:xfrm>
              <a:off x="5997197" y="4039987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4237DA9D-94FF-4F3E-A0BA-0E23FAE74EFC}"/>
                </a:ext>
              </a:extLst>
            </p:cNvPr>
            <p:cNvSpPr txBox="1"/>
            <p:nvPr/>
          </p:nvSpPr>
          <p:spPr>
            <a:xfrm>
              <a:off x="1369717" y="4039987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123" name="图片 122">
              <a:extLst>
                <a:ext uri="{FF2B5EF4-FFF2-40B4-BE49-F238E27FC236}">
                  <a16:creationId xmlns:a16="http://schemas.microsoft.com/office/drawing/2014/main" id="{DEB79FFC-9CB7-494E-9E5C-60A8A52B2F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94171" y="3512628"/>
              <a:ext cx="409575" cy="571500"/>
            </a:xfrm>
            <a:prstGeom prst="rect">
              <a:avLst/>
            </a:prstGeom>
          </p:spPr>
        </p:pic>
        <p:pic>
          <p:nvPicPr>
            <p:cNvPr id="124" name="图片 123">
              <a:extLst>
                <a:ext uri="{FF2B5EF4-FFF2-40B4-BE49-F238E27FC236}">
                  <a16:creationId xmlns:a16="http://schemas.microsoft.com/office/drawing/2014/main" id="{CF1FA3C1-86C8-4F0D-BAEB-0B485D9AD9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0663" t="8262" r="21481" b="11302"/>
            <a:stretch/>
          </p:blipFill>
          <p:spPr>
            <a:xfrm>
              <a:off x="3722063" y="4403264"/>
              <a:ext cx="277744" cy="548565"/>
            </a:xfrm>
            <a:prstGeom prst="rect">
              <a:avLst/>
            </a:prstGeom>
          </p:spPr>
        </p:pic>
        <p:pic>
          <p:nvPicPr>
            <p:cNvPr id="125" name="图片 124">
              <a:extLst>
                <a:ext uri="{FF2B5EF4-FFF2-40B4-BE49-F238E27FC236}">
                  <a16:creationId xmlns:a16="http://schemas.microsoft.com/office/drawing/2014/main" id="{5365DC4B-4CB0-45BD-9B93-0F712A5BB3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12528" b="2307"/>
            <a:stretch/>
          </p:blipFill>
          <p:spPr>
            <a:xfrm>
              <a:off x="6996064" y="4399097"/>
              <a:ext cx="301608" cy="552732"/>
            </a:xfrm>
            <a:prstGeom prst="rect">
              <a:avLst/>
            </a:prstGeom>
          </p:spPr>
        </p:pic>
        <p:pic>
          <p:nvPicPr>
            <p:cNvPr id="126" name="图片 125">
              <a:extLst>
                <a:ext uri="{FF2B5EF4-FFF2-40B4-BE49-F238E27FC236}">
                  <a16:creationId xmlns:a16="http://schemas.microsoft.com/office/drawing/2014/main" id="{6591089A-CDE7-4BF8-A137-153C9CF3A9C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36079" y="3565015"/>
              <a:ext cx="400050" cy="519113"/>
            </a:xfrm>
            <a:prstGeom prst="rect">
              <a:avLst/>
            </a:prstGeom>
          </p:spPr>
        </p:pic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CA469B55-F75A-467D-9246-F1FE725F7352}"/>
                </a:ext>
              </a:extLst>
            </p:cNvPr>
            <p:cNvGrpSpPr/>
            <p:nvPr/>
          </p:nvGrpSpPr>
          <p:grpSpPr>
            <a:xfrm>
              <a:off x="5723431" y="3130046"/>
              <a:ext cx="681234" cy="954082"/>
              <a:chOff x="2898934" y="6458484"/>
              <a:chExt cx="681234" cy="937796"/>
            </a:xfrm>
          </p:grpSpPr>
          <p:pic>
            <p:nvPicPr>
              <p:cNvPr id="128" name="图片 127">
                <a:extLst>
                  <a:ext uri="{FF2B5EF4-FFF2-40B4-BE49-F238E27FC236}">
                    <a16:creationId xmlns:a16="http://schemas.microsoft.com/office/drawing/2014/main" id="{1D163B9A-92C5-4E87-955A-40A5B8EEBA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058872" y="6536412"/>
                <a:ext cx="521296" cy="859868"/>
              </a:xfrm>
              <a:prstGeom prst="rect">
                <a:avLst/>
              </a:prstGeom>
            </p:spPr>
          </p:pic>
          <p:pic>
            <p:nvPicPr>
              <p:cNvPr id="129" name="图片 128">
                <a:extLst>
                  <a:ext uri="{FF2B5EF4-FFF2-40B4-BE49-F238E27FC236}">
                    <a16:creationId xmlns:a16="http://schemas.microsoft.com/office/drawing/2014/main" id="{EBF54FFF-6334-42DB-81EF-46CD9AC144C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/>
              <a:srcRect l="14122" t="12276" r="5600"/>
              <a:stretch/>
            </p:blipFill>
            <p:spPr>
              <a:xfrm>
                <a:off x="2898934" y="6458484"/>
                <a:ext cx="218544" cy="369333"/>
              </a:xfrm>
              <a:prstGeom prst="rect">
                <a:avLst/>
              </a:prstGeom>
            </p:spPr>
          </p:pic>
        </p:grp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3C780878-C328-46ED-B75C-A8E38795D36D}"/>
                </a:ext>
              </a:extLst>
            </p:cNvPr>
            <p:cNvSpPr txBox="1"/>
            <p:nvPr/>
          </p:nvSpPr>
          <p:spPr>
            <a:xfrm>
              <a:off x="7020012" y="4853009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835F5F04-D80C-4C65-9F23-76973152F7DC}"/>
              </a:ext>
            </a:extLst>
          </p:cNvPr>
          <p:cNvSpPr txBox="1"/>
          <p:nvPr/>
        </p:nvSpPr>
        <p:spPr>
          <a:xfrm>
            <a:off x="3597113" y="5245362"/>
            <a:ext cx="536737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Ad</a:t>
            </a:r>
            <a:r>
              <a:rPr lang="zh-CN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just </a:t>
            </a:r>
            <a:r>
              <a:rPr lang="en-US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students in [L, R], students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taller</a:t>
            </a:r>
            <a:r>
              <a:rPr lang="zh-CN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 than </a:t>
            </a:r>
            <a:r>
              <a:rPr lang="en-US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E are </a:t>
            </a:r>
            <a:r>
              <a:rPr lang="zh-CN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on the right side of </a:t>
            </a:r>
            <a:r>
              <a:rPr lang="en-US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 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shorter than E are on the left side of </a:t>
            </a:r>
            <a:r>
              <a:rPr lang="en-US" altLang="zh-CN" sz="2000" dirty="0">
                <a:solidFill>
                  <a:schemeClr val="dk1"/>
                </a:solidFill>
                <a:latin typeface="+mn-lt"/>
                <a:ea typeface="+mn-ea"/>
              </a:rPr>
              <a:t>E</a:t>
            </a:r>
            <a:endParaRPr kumimoji="0" lang="en-US" altLang="zh-CN" sz="2000" b="0" i="0" u="none" strike="noStrike" cap="none" spc="0" normalizeH="0" noProof="0" dirty="0">
              <a:ln>
                <a:noFill/>
              </a:ln>
              <a:solidFill>
                <a:schemeClr val="dk1"/>
              </a:solidFill>
              <a:uLnTx/>
              <a:uFillTx/>
              <a:latin typeface="+mn-lt"/>
              <a:ea typeface="+mn-ea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2000" kern="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L and R keep unchanged</a:t>
            </a:r>
            <a:endParaRPr kumimoji="0" lang="en-US" altLang="zh-CN" sz="2000" b="0" i="0" u="none" strike="noStrike" kern="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68488284-E08D-4464-BD81-B9BEE3AC93C5}"/>
              </a:ext>
            </a:extLst>
          </p:cNvPr>
          <p:cNvSpPr/>
          <p:nvPr/>
        </p:nvSpPr>
        <p:spPr>
          <a:xfrm>
            <a:off x="63753" y="4830756"/>
            <a:ext cx="2632259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L1:	select  L4, L6</a:t>
            </a:r>
          </a:p>
          <a:p>
            <a:r>
              <a:rPr lang="en-US" altLang="zh-CN" sz="2000" dirty="0"/>
              <a:t>L2:	pivot             </a:t>
            </a:r>
            <a:endParaRPr lang="en-US" altLang="zh-CN" sz="1600" dirty="0"/>
          </a:p>
          <a:p>
            <a:r>
              <a:rPr lang="en-US" altLang="zh-CN" sz="2000" dirty="0">
                <a:solidFill>
                  <a:srgbClr val="FF0000"/>
                </a:solidFill>
              </a:rPr>
              <a:t>L3:	partition</a:t>
            </a:r>
          </a:p>
          <a:p>
            <a:r>
              <a:rPr lang="en-US" altLang="zh-CN" sz="2000" dirty="0"/>
              <a:t>L4:	squat</a:t>
            </a:r>
          </a:p>
          <a:p>
            <a:r>
              <a:rPr lang="en-US" altLang="zh-CN" sz="2000" dirty="0"/>
              <a:t>L5:	</a:t>
            </a:r>
            <a:r>
              <a:rPr lang="en-US" altLang="zh-CN" sz="2000" dirty="0" err="1"/>
              <a:t>goto</a:t>
            </a:r>
            <a:r>
              <a:rPr lang="en-US" altLang="zh-CN" sz="2000" dirty="0"/>
              <a:t> L1            </a:t>
            </a:r>
          </a:p>
          <a:p>
            <a:r>
              <a:rPr lang="en-US" altLang="zh-CN" sz="2000" dirty="0"/>
              <a:t>L6:	halt            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584243609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4"/>
            <a:ext cx="8712968" cy="1067183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12</a:t>
            </a:r>
            <a:r>
              <a:rPr lang="en-US" altLang="zh-CN" sz="3200" dirty="0">
                <a:ea typeface="黑体" panose="02010609060101010101" pitchFamily="49" charset="-122"/>
              </a:rPr>
              <a:t>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Squat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9BB2389-D59F-410D-A2EE-4AFC7FA5F17C}"/>
              </a:ext>
            </a:extLst>
          </p:cNvPr>
          <p:cNvSpPr txBox="1"/>
          <p:nvPr/>
        </p:nvSpPr>
        <p:spPr>
          <a:xfrm>
            <a:off x="4142458" y="5853457"/>
            <a:ext cx="391376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/>
                <a:cs typeface="+mn-cs"/>
              </a:rPr>
              <a:t>E lays the flag down and squats</a:t>
            </a:r>
            <a:endParaRPr lang="en-US" altLang="zh-CN" sz="2000" kern="0" dirty="0">
              <a:solidFill>
                <a:srgbClr val="000000"/>
              </a:solidFill>
              <a:latin typeface="Arial" panose="020B0604020202020204" pitchFamily="34" charset="0"/>
              <a:ea typeface="+mj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CC17EF4-C117-4E4C-819E-9EB32CDEDD2B}"/>
              </a:ext>
            </a:extLst>
          </p:cNvPr>
          <p:cNvGrpSpPr/>
          <p:nvPr/>
        </p:nvGrpSpPr>
        <p:grpSpPr>
          <a:xfrm>
            <a:off x="2528714" y="96214"/>
            <a:ext cx="6042302" cy="4909601"/>
            <a:chOff x="1329088" y="312740"/>
            <a:chExt cx="6042302" cy="4909601"/>
          </a:xfrm>
        </p:grpSpPr>
        <p:sp>
          <p:nvSpPr>
            <p:cNvPr id="53" name="箭头: 下 52">
              <a:extLst>
                <a:ext uri="{FF2B5EF4-FFF2-40B4-BE49-F238E27FC236}">
                  <a16:creationId xmlns:a16="http://schemas.microsoft.com/office/drawing/2014/main" id="{8B13E408-A0AA-4ACA-860C-70FFF5E16A63}"/>
                </a:ext>
              </a:extLst>
            </p:cNvPr>
            <p:cNvSpPr/>
            <p:nvPr/>
          </p:nvSpPr>
          <p:spPr>
            <a:xfrm>
              <a:off x="4121186" y="2355124"/>
              <a:ext cx="387206" cy="76289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8C9B55E4-BBD6-49B4-8D6B-FA7A48C88E6D}"/>
                </a:ext>
              </a:extLst>
            </p:cNvPr>
            <p:cNvSpPr txBox="1"/>
            <p:nvPr/>
          </p:nvSpPr>
          <p:spPr>
            <a:xfrm>
              <a:off x="3737580" y="4831879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114" name="图片 113">
              <a:extLst>
                <a:ext uri="{FF2B5EF4-FFF2-40B4-BE49-F238E27FC236}">
                  <a16:creationId xmlns:a16="http://schemas.microsoft.com/office/drawing/2014/main" id="{EE6825BE-475E-426F-860C-6A04C7DCB8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0658" y="3350703"/>
              <a:ext cx="490538" cy="733425"/>
            </a:xfrm>
            <a:prstGeom prst="rect">
              <a:avLst/>
            </a:prstGeom>
          </p:spPr>
        </p:pic>
        <p:pic>
          <p:nvPicPr>
            <p:cNvPr id="115" name="图片 114">
              <a:extLst>
                <a:ext uri="{FF2B5EF4-FFF2-40B4-BE49-F238E27FC236}">
                  <a16:creationId xmlns:a16="http://schemas.microsoft.com/office/drawing/2014/main" id="{086A0249-471E-4EFA-9C01-7314A78F8E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76090" y="3150678"/>
              <a:ext cx="495300" cy="933450"/>
            </a:xfrm>
            <a:prstGeom prst="rect">
              <a:avLst/>
            </a:prstGeom>
          </p:spPr>
        </p:pic>
        <p:pic>
          <p:nvPicPr>
            <p:cNvPr id="116" name="图片 115">
              <a:extLst>
                <a:ext uri="{FF2B5EF4-FFF2-40B4-BE49-F238E27FC236}">
                  <a16:creationId xmlns:a16="http://schemas.microsoft.com/office/drawing/2014/main" id="{49813D02-B134-494D-A57C-EBCBC9A9B4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" r="2057" b="2904"/>
            <a:stretch/>
          </p:blipFill>
          <p:spPr>
            <a:xfrm>
              <a:off x="4656864" y="3274893"/>
              <a:ext cx="457120" cy="809235"/>
            </a:xfrm>
            <a:prstGeom prst="rect">
              <a:avLst/>
            </a:prstGeom>
          </p:spPr>
        </p:pic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B4AD1F47-B00F-4CD6-A53C-CD43807165CF}"/>
                </a:ext>
              </a:extLst>
            </p:cNvPr>
            <p:cNvSpPr txBox="1"/>
            <p:nvPr/>
          </p:nvSpPr>
          <p:spPr>
            <a:xfrm>
              <a:off x="3713699" y="4039987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7FD63E1C-7B15-42ED-BD62-EB622A11A846}"/>
                </a:ext>
              </a:extLst>
            </p:cNvPr>
            <p:cNvSpPr txBox="1"/>
            <p:nvPr/>
          </p:nvSpPr>
          <p:spPr>
            <a:xfrm>
              <a:off x="4737429" y="4039987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AC20C5AF-29E9-4760-9B68-1294EAB28184}"/>
                </a:ext>
              </a:extLst>
            </p:cNvPr>
            <p:cNvSpPr txBox="1"/>
            <p:nvPr/>
          </p:nvSpPr>
          <p:spPr>
            <a:xfrm>
              <a:off x="2455842" y="4039987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B693D8A6-C209-4C45-9471-663852417489}"/>
                </a:ext>
              </a:extLst>
            </p:cNvPr>
            <p:cNvSpPr txBox="1"/>
            <p:nvPr/>
          </p:nvSpPr>
          <p:spPr>
            <a:xfrm>
              <a:off x="6969333" y="4039987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2C28FE4F-A360-410E-B1B6-ED610A126B8C}"/>
                </a:ext>
              </a:extLst>
            </p:cNvPr>
            <p:cNvSpPr txBox="1"/>
            <p:nvPr/>
          </p:nvSpPr>
          <p:spPr>
            <a:xfrm>
              <a:off x="5997197" y="4039987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4237DA9D-94FF-4F3E-A0BA-0E23FAE74EFC}"/>
                </a:ext>
              </a:extLst>
            </p:cNvPr>
            <p:cNvSpPr txBox="1"/>
            <p:nvPr/>
          </p:nvSpPr>
          <p:spPr>
            <a:xfrm>
              <a:off x="1369717" y="4039987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123" name="图片 122">
              <a:extLst>
                <a:ext uri="{FF2B5EF4-FFF2-40B4-BE49-F238E27FC236}">
                  <a16:creationId xmlns:a16="http://schemas.microsoft.com/office/drawing/2014/main" id="{DEB79FFC-9CB7-494E-9E5C-60A8A52B2F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94171" y="3512628"/>
              <a:ext cx="409575" cy="571500"/>
            </a:xfrm>
            <a:prstGeom prst="rect">
              <a:avLst/>
            </a:prstGeom>
          </p:spPr>
        </p:pic>
        <p:pic>
          <p:nvPicPr>
            <p:cNvPr id="124" name="图片 123">
              <a:extLst>
                <a:ext uri="{FF2B5EF4-FFF2-40B4-BE49-F238E27FC236}">
                  <a16:creationId xmlns:a16="http://schemas.microsoft.com/office/drawing/2014/main" id="{CF1FA3C1-86C8-4F0D-BAEB-0B485D9AD9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0663" t="8262" r="21481" b="11302"/>
            <a:stretch/>
          </p:blipFill>
          <p:spPr>
            <a:xfrm>
              <a:off x="3722063" y="4403264"/>
              <a:ext cx="277744" cy="548565"/>
            </a:xfrm>
            <a:prstGeom prst="rect">
              <a:avLst/>
            </a:prstGeom>
          </p:spPr>
        </p:pic>
        <p:pic>
          <p:nvPicPr>
            <p:cNvPr id="125" name="图片 124">
              <a:extLst>
                <a:ext uri="{FF2B5EF4-FFF2-40B4-BE49-F238E27FC236}">
                  <a16:creationId xmlns:a16="http://schemas.microsoft.com/office/drawing/2014/main" id="{5365DC4B-4CB0-45BD-9B93-0F712A5BB3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12528" b="2307"/>
            <a:stretch/>
          </p:blipFill>
          <p:spPr>
            <a:xfrm>
              <a:off x="6996064" y="4399097"/>
              <a:ext cx="301608" cy="552732"/>
            </a:xfrm>
            <a:prstGeom prst="rect">
              <a:avLst/>
            </a:prstGeom>
          </p:spPr>
        </p:pic>
        <p:pic>
          <p:nvPicPr>
            <p:cNvPr id="126" name="图片 125">
              <a:extLst>
                <a:ext uri="{FF2B5EF4-FFF2-40B4-BE49-F238E27FC236}">
                  <a16:creationId xmlns:a16="http://schemas.microsoft.com/office/drawing/2014/main" id="{6591089A-CDE7-4BF8-A137-153C9CF3A9C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36079" y="3565015"/>
              <a:ext cx="400050" cy="519113"/>
            </a:xfrm>
            <a:prstGeom prst="rect">
              <a:avLst/>
            </a:prstGeom>
          </p:spPr>
        </p:pic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3C780878-C328-46ED-B75C-A8E38795D36D}"/>
                </a:ext>
              </a:extLst>
            </p:cNvPr>
            <p:cNvSpPr txBox="1"/>
            <p:nvPr/>
          </p:nvSpPr>
          <p:spPr>
            <a:xfrm>
              <a:off x="7020012" y="4853009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B48241A0-5976-4010-BA33-817BD9075C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897352" y="3350703"/>
              <a:ext cx="533400" cy="752475"/>
            </a:xfrm>
            <a:prstGeom prst="rect">
              <a:avLst/>
            </a:prstGeom>
          </p:spPr>
        </p:pic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B930D23-F49B-40A7-A240-CB3FC7E1CBCE}"/>
                </a:ext>
              </a:extLst>
            </p:cNvPr>
            <p:cNvSpPr txBox="1"/>
            <p:nvPr/>
          </p:nvSpPr>
          <p:spPr>
            <a:xfrm>
              <a:off x="3730589" y="2014573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84CD479A-4F57-4329-9F35-806E27208F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63667" y="533397"/>
              <a:ext cx="490538" cy="733425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EF7F5F9B-99E2-4D4C-87A1-415D22AA6D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69099" y="333372"/>
              <a:ext cx="495300" cy="933450"/>
            </a:xfrm>
            <a:prstGeom prst="rect">
              <a:avLst/>
            </a:prstGeom>
          </p:spPr>
        </p:pic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83AB2022-F273-47FF-9205-3F706A471F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" r="2057" b="2904"/>
            <a:stretch/>
          </p:blipFill>
          <p:spPr>
            <a:xfrm>
              <a:off x="4649873" y="457587"/>
              <a:ext cx="457120" cy="809235"/>
            </a:xfrm>
            <a:prstGeom prst="rect">
              <a:avLst/>
            </a:prstGeom>
          </p:spPr>
        </p:pic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999CCFF-CE89-403D-94DB-2EFD38E6637F}"/>
                </a:ext>
              </a:extLst>
            </p:cNvPr>
            <p:cNvSpPr txBox="1"/>
            <p:nvPr/>
          </p:nvSpPr>
          <p:spPr>
            <a:xfrm>
              <a:off x="3706708" y="1222681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3A6DD58-254F-4503-BD76-4B2F4D3BFC67}"/>
                </a:ext>
              </a:extLst>
            </p:cNvPr>
            <p:cNvSpPr txBox="1"/>
            <p:nvPr/>
          </p:nvSpPr>
          <p:spPr>
            <a:xfrm>
              <a:off x="4730438" y="1222681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B9DC827-1CD1-497D-9DEA-D459F934C17C}"/>
                </a:ext>
              </a:extLst>
            </p:cNvPr>
            <p:cNvSpPr txBox="1"/>
            <p:nvPr/>
          </p:nvSpPr>
          <p:spPr>
            <a:xfrm>
              <a:off x="2448851" y="122268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405AD2D-0091-4BAE-A3F0-30CF5787505C}"/>
                </a:ext>
              </a:extLst>
            </p:cNvPr>
            <p:cNvSpPr txBox="1"/>
            <p:nvPr/>
          </p:nvSpPr>
          <p:spPr>
            <a:xfrm>
              <a:off x="6962342" y="122268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D4DEB4C-A51B-43E9-9C57-DCE49D12F965}"/>
                </a:ext>
              </a:extLst>
            </p:cNvPr>
            <p:cNvSpPr txBox="1"/>
            <p:nvPr/>
          </p:nvSpPr>
          <p:spPr>
            <a:xfrm>
              <a:off x="5990206" y="122268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461ADEC-FC5A-4D1B-A71B-FB3F13DBF382}"/>
                </a:ext>
              </a:extLst>
            </p:cNvPr>
            <p:cNvSpPr txBox="1"/>
            <p:nvPr/>
          </p:nvSpPr>
          <p:spPr>
            <a:xfrm>
              <a:off x="1362726" y="1222681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781F1CC8-EF3E-4A69-956B-5A8C0E83E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87180" y="695322"/>
              <a:ext cx="409575" cy="571500"/>
            </a:xfrm>
            <a:prstGeom prst="rect">
              <a:avLst/>
            </a:prstGeom>
          </p:spPr>
        </p:pic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17FE20A1-65C7-4322-B3B1-5ACBA3F40F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0663" t="8262" r="21481" b="11302"/>
            <a:stretch/>
          </p:blipFill>
          <p:spPr>
            <a:xfrm>
              <a:off x="3715072" y="1585958"/>
              <a:ext cx="277744" cy="548565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0FD5E3FB-8ECD-44FB-BDBA-C251ACEED3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12528" b="2307"/>
            <a:stretch/>
          </p:blipFill>
          <p:spPr>
            <a:xfrm>
              <a:off x="6989073" y="1581791"/>
              <a:ext cx="301608" cy="552732"/>
            </a:xfrm>
            <a:prstGeom prst="rect">
              <a:avLst/>
            </a:prstGeom>
          </p:spPr>
        </p:pic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BBC23C74-2B94-49FC-95E5-3008ABB75A3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29088" y="747709"/>
              <a:ext cx="400050" cy="519113"/>
            </a:xfrm>
            <a:prstGeom prst="rect">
              <a:avLst/>
            </a:prstGeom>
          </p:spPr>
        </p:pic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5E4B5C68-C2CA-4F5D-9294-CD0EC3BE771E}"/>
                </a:ext>
              </a:extLst>
            </p:cNvPr>
            <p:cNvGrpSpPr/>
            <p:nvPr/>
          </p:nvGrpSpPr>
          <p:grpSpPr>
            <a:xfrm>
              <a:off x="5716440" y="312740"/>
              <a:ext cx="681234" cy="954082"/>
              <a:chOff x="2898934" y="6458484"/>
              <a:chExt cx="681234" cy="937796"/>
            </a:xfrm>
          </p:grpSpPr>
          <p:pic>
            <p:nvPicPr>
              <p:cNvPr id="64" name="图片 63">
                <a:extLst>
                  <a:ext uri="{FF2B5EF4-FFF2-40B4-BE49-F238E27FC236}">
                    <a16:creationId xmlns:a16="http://schemas.microsoft.com/office/drawing/2014/main" id="{C7C37682-E276-4B5C-9317-BF7E7E6FBC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058872" y="6536412"/>
                <a:ext cx="521296" cy="859868"/>
              </a:xfrm>
              <a:prstGeom prst="rect">
                <a:avLst/>
              </a:prstGeom>
            </p:spPr>
          </p:pic>
          <p:pic>
            <p:nvPicPr>
              <p:cNvPr id="65" name="图片 64">
                <a:extLst>
                  <a:ext uri="{FF2B5EF4-FFF2-40B4-BE49-F238E27FC236}">
                    <a16:creationId xmlns:a16="http://schemas.microsoft.com/office/drawing/2014/main" id="{54140CD7-27E9-4608-88A9-60358B2365B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/>
              <a:srcRect l="14122" t="12276" r="5600"/>
              <a:stretch/>
            </p:blipFill>
            <p:spPr>
              <a:xfrm>
                <a:off x="2898934" y="6458484"/>
                <a:ext cx="218544" cy="369333"/>
              </a:xfrm>
              <a:prstGeom prst="rect">
                <a:avLst/>
              </a:prstGeom>
            </p:spPr>
          </p:pic>
        </p:grp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20529276-9502-4932-9D07-F1B3130A6B97}"/>
                </a:ext>
              </a:extLst>
            </p:cNvPr>
            <p:cNvSpPr txBox="1"/>
            <p:nvPr/>
          </p:nvSpPr>
          <p:spPr>
            <a:xfrm>
              <a:off x="7013021" y="2035703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id="{B1CDED40-0389-4FBF-80BC-85AA461ECC31}"/>
              </a:ext>
            </a:extLst>
          </p:cNvPr>
          <p:cNvSpPr/>
          <p:nvPr/>
        </p:nvSpPr>
        <p:spPr>
          <a:xfrm>
            <a:off x="63753" y="4830756"/>
            <a:ext cx="2632259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L1:	select  L4, L6</a:t>
            </a:r>
          </a:p>
          <a:p>
            <a:r>
              <a:rPr lang="en-US" altLang="zh-CN" sz="2000" dirty="0"/>
              <a:t>L2:	pivot             </a:t>
            </a:r>
            <a:endParaRPr lang="en-US" altLang="zh-CN" sz="1600" dirty="0"/>
          </a:p>
          <a:p>
            <a:r>
              <a:rPr lang="en-US" altLang="zh-CN" sz="2000" dirty="0"/>
              <a:t>L3:	partition</a:t>
            </a:r>
          </a:p>
          <a:p>
            <a:r>
              <a:rPr lang="en-US" altLang="zh-CN" sz="2000" dirty="0">
                <a:solidFill>
                  <a:srgbClr val="FF0000"/>
                </a:solidFill>
              </a:rPr>
              <a:t>L4:	squat</a:t>
            </a:r>
          </a:p>
          <a:p>
            <a:r>
              <a:rPr lang="en-US" altLang="zh-CN" sz="2000" dirty="0"/>
              <a:t>L5:	</a:t>
            </a:r>
            <a:r>
              <a:rPr lang="en-US" altLang="zh-CN" sz="2000" dirty="0" err="1"/>
              <a:t>goto</a:t>
            </a:r>
            <a:r>
              <a:rPr lang="en-US" altLang="zh-CN" sz="2000" dirty="0"/>
              <a:t> L1            </a:t>
            </a:r>
          </a:p>
          <a:p>
            <a:r>
              <a:rPr lang="en-US" altLang="zh-CN" sz="2000" dirty="0"/>
              <a:t>L6:	halt            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063526374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092" y="15886"/>
            <a:ext cx="8712968" cy="1057660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13</a:t>
            </a:r>
            <a:r>
              <a:rPr lang="en-US" altLang="zh-CN" sz="3200" dirty="0">
                <a:ea typeface="黑体" panose="02010609060101010101" pitchFamily="49" charset="-122"/>
              </a:rPr>
              <a:t>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Jump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EE96EF5-2758-4A97-A5C4-9E74053FFAFB}"/>
              </a:ext>
            </a:extLst>
          </p:cNvPr>
          <p:cNvGrpSpPr/>
          <p:nvPr/>
        </p:nvGrpSpPr>
        <p:grpSpPr>
          <a:xfrm>
            <a:off x="2576283" y="137533"/>
            <a:ext cx="6035311" cy="4992309"/>
            <a:chOff x="2567894" y="280145"/>
            <a:chExt cx="6035311" cy="4992309"/>
          </a:xfrm>
        </p:grpSpPr>
        <p:sp>
          <p:nvSpPr>
            <p:cNvPr id="65" name="箭头: 下 64">
              <a:extLst>
                <a:ext uri="{FF2B5EF4-FFF2-40B4-BE49-F238E27FC236}">
                  <a16:creationId xmlns:a16="http://schemas.microsoft.com/office/drawing/2014/main" id="{9EE8E531-F407-4C89-9937-F6D7CB4550A2}"/>
                </a:ext>
              </a:extLst>
            </p:cNvPr>
            <p:cNvSpPr/>
            <p:nvPr/>
          </p:nvSpPr>
          <p:spPr>
            <a:xfrm>
              <a:off x="5306249" y="2368563"/>
              <a:ext cx="387206" cy="76289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F7D7FB2-303F-48F9-BEA3-93ECF3D60546}"/>
                </a:ext>
              </a:extLst>
            </p:cNvPr>
            <p:cNvSpPr txBox="1"/>
            <p:nvPr/>
          </p:nvSpPr>
          <p:spPr>
            <a:xfrm>
              <a:off x="4969395" y="1961346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451E0315-81F9-4C18-ACE3-B6B4C60561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02473" y="480170"/>
              <a:ext cx="490538" cy="733425"/>
            </a:xfrm>
            <a:prstGeom prst="rect">
              <a:avLst/>
            </a:prstGeom>
          </p:spPr>
        </p:pic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2DF8904B-4CB7-41FB-A66A-FBB6017ED7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07905" y="280145"/>
              <a:ext cx="495300" cy="933450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320B44A1-D76D-4257-B9E0-29D51331C1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" r="2057" b="2904"/>
            <a:stretch/>
          </p:blipFill>
          <p:spPr>
            <a:xfrm>
              <a:off x="5888679" y="404360"/>
              <a:ext cx="457120" cy="809235"/>
            </a:xfrm>
            <a:prstGeom prst="rect">
              <a:avLst/>
            </a:prstGeom>
          </p:spPr>
        </p:pic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F863A3E-74F4-4F6A-BEE0-3A109E268315}"/>
                </a:ext>
              </a:extLst>
            </p:cNvPr>
            <p:cNvSpPr txBox="1"/>
            <p:nvPr/>
          </p:nvSpPr>
          <p:spPr>
            <a:xfrm>
              <a:off x="4945514" y="1169454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F6B9261-94BA-4220-BED1-A22E7FFEBABA}"/>
                </a:ext>
              </a:extLst>
            </p:cNvPr>
            <p:cNvSpPr txBox="1"/>
            <p:nvPr/>
          </p:nvSpPr>
          <p:spPr>
            <a:xfrm>
              <a:off x="5969244" y="1169454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BEC36DB-3A85-45E1-A12B-DFA8BF78E6C3}"/>
                </a:ext>
              </a:extLst>
            </p:cNvPr>
            <p:cNvSpPr txBox="1"/>
            <p:nvPr/>
          </p:nvSpPr>
          <p:spPr>
            <a:xfrm>
              <a:off x="3687657" y="1169454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AD41EB1F-FE2B-40AB-B1EC-D75E13D0780C}"/>
                </a:ext>
              </a:extLst>
            </p:cNvPr>
            <p:cNvSpPr txBox="1"/>
            <p:nvPr/>
          </p:nvSpPr>
          <p:spPr>
            <a:xfrm>
              <a:off x="8201148" y="1169454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BA1D140A-5E87-4C4B-A13C-0839E8FAEABB}"/>
                </a:ext>
              </a:extLst>
            </p:cNvPr>
            <p:cNvSpPr txBox="1"/>
            <p:nvPr/>
          </p:nvSpPr>
          <p:spPr>
            <a:xfrm>
              <a:off x="7229012" y="1169454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1688428-800E-422C-A381-98B0C98434CE}"/>
                </a:ext>
              </a:extLst>
            </p:cNvPr>
            <p:cNvSpPr txBox="1"/>
            <p:nvPr/>
          </p:nvSpPr>
          <p:spPr>
            <a:xfrm>
              <a:off x="2601532" y="1169454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237900ED-E04F-429E-942E-E649699F461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25986" y="642095"/>
              <a:ext cx="409575" cy="571500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DA655C72-C2D3-41C3-98A8-E21CEBBC71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0663" t="8262" r="21481" b="11302"/>
            <a:stretch/>
          </p:blipFill>
          <p:spPr>
            <a:xfrm>
              <a:off x="4953878" y="1532731"/>
              <a:ext cx="277744" cy="548565"/>
            </a:xfrm>
            <a:prstGeom prst="rect">
              <a:avLst/>
            </a:prstGeom>
          </p:spPr>
        </p:pic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95778A6B-BFC2-40CE-BC14-9A873889B9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12528" b="2307"/>
            <a:stretch/>
          </p:blipFill>
          <p:spPr>
            <a:xfrm>
              <a:off x="8227879" y="1528564"/>
              <a:ext cx="301608" cy="552732"/>
            </a:xfrm>
            <a:prstGeom prst="rect">
              <a:avLst/>
            </a:prstGeom>
          </p:spPr>
        </p:pic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63510AB5-59D1-49A1-9678-4B3F227667B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567894" y="694482"/>
              <a:ext cx="400050" cy="519113"/>
            </a:xfrm>
            <a:prstGeom prst="rect">
              <a:avLst/>
            </a:prstGeom>
          </p:spPr>
        </p:pic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B187F5B7-AFC0-4E13-AA88-C99F01BA52A4}"/>
                </a:ext>
              </a:extLst>
            </p:cNvPr>
            <p:cNvSpPr txBox="1"/>
            <p:nvPr/>
          </p:nvSpPr>
          <p:spPr>
            <a:xfrm>
              <a:off x="8251827" y="1982476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B15DE191-0DC4-4E36-839C-B009015B17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129167" y="480170"/>
              <a:ext cx="533400" cy="752475"/>
            </a:xfrm>
            <a:prstGeom prst="rect">
              <a:avLst/>
            </a:prstGeom>
          </p:spPr>
        </p:pic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726FDEF3-C20A-4AC4-B14C-CA0E5F23665B}"/>
                </a:ext>
              </a:extLst>
            </p:cNvPr>
            <p:cNvSpPr txBox="1"/>
            <p:nvPr/>
          </p:nvSpPr>
          <p:spPr>
            <a:xfrm>
              <a:off x="4969395" y="4863617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id="{78EDAF7D-A326-46C8-B778-8BB1B71364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02473" y="3374052"/>
              <a:ext cx="490538" cy="733425"/>
            </a:xfrm>
            <a:prstGeom prst="rect">
              <a:avLst/>
            </a:prstGeom>
          </p:spPr>
        </p:pic>
        <p:pic>
          <p:nvPicPr>
            <p:cNvPr id="84" name="图片 83">
              <a:extLst>
                <a:ext uri="{FF2B5EF4-FFF2-40B4-BE49-F238E27FC236}">
                  <a16:creationId xmlns:a16="http://schemas.microsoft.com/office/drawing/2014/main" id="{9C7268C0-61CA-440B-B092-91938DCD84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07905" y="3174027"/>
              <a:ext cx="495300" cy="933450"/>
            </a:xfrm>
            <a:prstGeom prst="rect">
              <a:avLst/>
            </a:prstGeom>
          </p:spPr>
        </p:pic>
        <p:pic>
          <p:nvPicPr>
            <p:cNvPr id="85" name="图片 84">
              <a:extLst>
                <a:ext uri="{FF2B5EF4-FFF2-40B4-BE49-F238E27FC236}">
                  <a16:creationId xmlns:a16="http://schemas.microsoft.com/office/drawing/2014/main" id="{5123DB6C-C9B2-4745-B96F-863FD1E81C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" r="2057" b="2904"/>
            <a:stretch/>
          </p:blipFill>
          <p:spPr>
            <a:xfrm>
              <a:off x="5888679" y="3298242"/>
              <a:ext cx="457120" cy="809235"/>
            </a:xfrm>
            <a:prstGeom prst="rect">
              <a:avLst/>
            </a:prstGeom>
          </p:spPr>
        </p:pic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A61B28C1-A82A-478B-93E9-6EBA1DEBD647}"/>
                </a:ext>
              </a:extLst>
            </p:cNvPr>
            <p:cNvSpPr txBox="1"/>
            <p:nvPr/>
          </p:nvSpPr>
          <p:spPr>
            <a:xfrm>
              <a:off x="4945514" y="4063336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769F0BF4-7869-439F-82A0-B9BDCBE54B3B}"/>
                </a:ext>
              </a:extLst>
            </p:cNvPr>
            <p:cNvSpPr txBox="1"/>
            <p:nvPr/>
          </p:nvSpPr>
          <p:spPr>
            <a:xfrm>
              <a:off x="5969244" y="4063336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C98E017D-748F-47F5-8407-A2F13BFE9DA8}"/>
                </a:ext>
              </a:extLst>
            </p:cNvPr>
            <p:cNvSpPr txBox="1"/>
            <p:nvPr/>
          </p:nvSpPr>
          <p:spPr>
            <a:xfrm>
              <a:off x="3687657" y="4063336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A622D0E9-C4EA-457C-A4EB-6C63D59296BF}"/>
                </a:ext>
              </a:extLst>
            </p:cNvPr>
            <p:cNvSpPr txBox="1"/>
            <p:nvPr/>
          </p:nvSpPr>
          <p:spPr>
            <a:xfrm>
              <a:off x="8201148" y="4063336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7245D21F-24F3-414E-9A36-44089EF421ED}"/>
                </a:ext>
              </a:extLst>
            </p:cNvPr>
            <p:cNvSpPr txBox="1"/>
            <p:nvPr/>
          </p:nvSpPr>
          <p:spPr>
            <a:xfrm>
              <a:off x="7229012" y="4063336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EDBE9B05-1BE1-42A4-B7AF-11DB6A208EE5}"/>
                </a:ext>
              </a:extLst>
            </p:cNvPr>
            <p:cNvSpPr txBox="1"/>
            <p:nvPr/>
          </p:nvSpPr>
          <p:spPr>
            <a:xfrm>
              <a:off x="2601532" y="4063336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92" name="图片 91">
              <a:extLst>
                <a:ext uri="{FF2B5EF4-FFF2-40B4-BE49-F238E27FC236}">
                  <a16:creationId xmlns:a16="http://schemas.microsoft.com/office/drawing/2014/main" id="{BC2F2EA4-672C-4963-A55F-0E93C401910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25986" y="3535977"/>
              <a:ext cx="409575" cy="571500"/>
            </a:xfrm>
            <a:prstGeom prst="rect">
              <a:avLst/>
            </a:prstGeom>
          </p:spPr>
        </p:pic>
        <p:pic>
          <p:nvPicPr>
            <p:cNvPr id="93" name="图片 92">
              <a:extLst>
                <a:ext uri="{FF2B5EF4-FFF2-40B4-BE49-F238E27FC236}">
                  <a16:creationId xmlns:a16="http://schemas.microsoft.com/office/drawing/2014/main" id="{1BAF9C87-B6A8-4142-BCE7-27454C8305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0663" t="8262" r="21481" b="11302"/>
            <a:stretch/>
          </p:blipFill>
          <p:spPr>
            <a:xfrm>
              <a:off x="4953878" y="4435002"/>
              <a:ext cx="277744" cy="548565"/>
            </a:xfrm>
            <a:prstGeom prst="rect">
              <a:avLst/>
            </a:prstGeom>
          </p:spPr>
        </p:pic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id="{76749A42-FE7E-478F-A10F-D0FB4DBC2F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12528" b="2307"/>
            <a:stretch/>
          </p:blipFill>
          <p:spPr>
            <a:xfrm>
              <a:off x="8227879" y="4430835"/>
              <a:ext cx="301608" cy="552732"/>
            </a:xfrm>
            <a:prstGeom prst="rect">
              <a:avLst/>
            </a:prstGeom>
          </p:spPr>
        </p:pic>
        <p:pic>
          <p:nvPicPr>
            <p:cNvPr id="95" name="图片 94">
              <a:extLst>
                <a:ext uri="{FF2B5EF4-FFF2-40B4-BE49-F238E27FC236}">
                  <a16:creationId xmlns:a16="http://schemas.microsoft.com/office/drawing/2014/main" id="{0429239D-6D66-49D9-B939-A4FF81D8961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567894" y="3588364"/>
              <a:ext cx="400050" cy="519113"/>
            </a:xfrm>
            <a:prstGeom prst="rect">
              <a:avLst/>
            </a:prstGeom>
          </p:spPr>
        </p:pic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41D41658-F3FF-4F60-915A-1CEF71B5CA77}"/>
                </a:ext>
              </a:extLst>
            </p:cNvPr>
            <p:cNvSpPr txBox="1"/>
            <p:nvPr/>
          </p:nvSpPr>
          <p:spPr>
            <a:xfrm>
              <a:off x="8251827" y="4903122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97" name="图片 96">
              <a:extLst>
                <a:ext uri="{FF2B5EF4-FFF2-40B4-BE49-F238E27FC236}">
                  <a16:creationId xmlns:a16="http://schemas.microsoft.com/office/drawing/2014/main" id="{B3CE24F1-67B0-464E-BF3E-33DDCC1D23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129167" y="3374052"/>
              <a:ext cx="533400" cy="752475"/>
            </a:xfrm>
            <a:prstGeom prst="rect">
              <a:avLst/>
            </a:prstGeom>
          </p:spPr>
        </p:pic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6F16B4E9-EFD4-4A92-B18F-B9C866745B00}"/>
              </a:ext>
            </a:extLst>
          </p:cNvPr>
          <p:cNvSpPr txBox="1"/>
          <p:nvPr/>
        </p:nvSpPr>
        <p:spPr>
          <a:xfrm>
            <a:off x="3734690" y="5666807"/>
            <a:ext cx="519928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Jump to L1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Data group, L and R keep unchanged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D09E2B66-0D02-4420-A890-DCDDB580758E}"/>
              </a:ext>
            </a:extLst>
          </p:cNvPr>
          <p:cNvSpPr/>
          <p:nvPr/>
        </p:nvSpPr>
        <p:spPr>
          <a:xfrm>
            <a:off x="63753" y="4830756"/>
            <a:ext cx="2632259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L1:	select  L4, L6</a:t>
            </a:r>
          </a:p>
          <a:p>
            <a:r>
              <a:rPr lang="en-US" altLang="zh-CN" sz="2000" dirty="0"/>
              <a:t>L2:	pivot             </a:t>
            </a:r>
            <a:endParaRPr lang="en-US" altLang="zh-CN" sz="1600" dirty="0"/>
          </a:p>
          <a:p>
            <a:r>
              <a:rPr lang="en-US" altLang="zh-CN" sz="2000" dirty="0"/>
              <a:t>L3:	partition</a:t>
            </a:r>
          </a:p>
          <a:p>
            <a:r>
              <a:rPr lang="en-US" altLang="zh-CN" sz="2000" dirty="0"/>
              <a:t>L4:	squat</a:t>
            </a:r>
          </a:p>
          <a:p>
            <a:r>
              <a:rPr lang="en-US" altLang="zh-CN" sz="2000" dirty="0">
                <a:solidFill>
                  <a:srgbClr val="FF0000"/>
                </a:solidFill>
              </a:rPr>
              <a:t>L5:	</a:t>
            </a:r>
            <a:r>
              <a:rPr lang="en-US" altLang="zh-CN" sz="2000" dirty="0" err="1">
                <a:solidFill>
                  <a:srgbClr val="FF0000"/>
                </a:solidFill>
              </a:rPr>
              <a:t>goto</a:t>
            </a:r>
            <a:r>
              <a:rPr lang="en-US" altLang="zh-CN" sz="2000" dirty="0">
                <a:solidFill>
                  <a:srgbClr val="FF0000"/>
                </a:solidFill>
              </a:rPr>
              <a:t> L1            </a:t>
            </a:r>
          </a:p>
          <a:p>
            <a:r>
              <a:rPr lang="en-US" altLang="zh-CN" sz="2000" dirty="0"/>
              <a:t>L6:	halt            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14987525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22238"/>
            <a:ext cx="8712968" cy="642466"/>
          </a:xfrm>
        </p:spPr>
        <p:txBody>
          <a:bodyPr/>
          <a:lstStyle/>
          <a:p>
            <a:r>
              <a:rPr lang="en-US" altLang="zh-CN" dirty="0"/>
              <a:t>How to do it?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912024"/>
            <a:ext cx="8856984" cy="1944216"/>
          </a:xfrm>
        </p:spPr>
        <p:txBody>
          <a:bodyPr/>
          <a:lstStyle/>
          <a:p>
            <a:r>
              <a:rPr lang="en-US" altLang="zh-CN" dirty="0"/>
              <a:t>Read </a:t>
            </a:r>
            <a:r>
              <a:rPr lang="en-US" altLang="zh-CN" dirty="0">
                <a:sym typeface="+mn-ea"/>
              </a:rPr>
              <a:t>7.3, 2.3, 4.3.3, 5.3.3</a:t>
            </a:r>
            <a:endParaRPr lang="zh-CN" altLang="en-US" dirty="0"/>
          </a:p>
          <a:p>
            <a:r>
              <a:rPr lang="en-US" altLang="zh-CN" dirty="0"/>
              <a:t>Use your imagination, but note the following</a:t>
            </a:r>
          </a:p>
          <a:p>
            <a:pPr lvl="2"/>
            <a:r>
              <a:rPr lang="en-US" altLang="zh-CN" dirty="0"/>
              <a:t>Design a Human sorter rather an electronic von Neumann computer</a:t>
            </a:r>
          </a:p>
          <a:p>
            <a:pPr lvl="2"/>
            <a:r>
              <a:rPr lang="en-US" altLang="zh-CN" dirty="0"/>
              <a:t>The two may have many possibilities of similarities and differences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4FEA1-8D4F-4C27-B315-433CCAC1694E}" type="slidenum">
              <a:rPr lang="en-US" altLang="zh-CN"/>
              <a:t>3</a:t>
            </a:fld>
            <a:endParaRPr lang="en-US" altLang="zh-CN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068018"/>
              </p:ext>
            </p:extLst>
          </p:nvPr>
        </p:nvGraphicFramePr>
        <p:xfrm>
          <a:off x="467544" y="3068960"/>
          <a:ext cx="8568952" cy="357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440">
                  <a:extLst>
                    <a:ext uri="{9D8B030D-6E8A-4147-A177-3AD203B41FA5}">
                      <a16:colId xmlns:a16="http://schemas.microsoft.com/office/drawing/2014/main" val="3171251871"/>
                    </a:ext>
                  </a:extLst>
                </a:gridCol>
                <a:gridCol w="4608512">
                  <a:extLst>
                    <a:ext uri="{9D8B030D-6E8A-4147-A177-3AD203B41FA5}">
                      <a16:colId xmlns:a16="http://schemas.microsoft.com/office/drawing/2014/main" val="36015321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1800" b="1" dirty="0"/>
                        <a:t>Five features of the von Neumann Model</a:t>
                      </a:r>
                      <a:r>
                        <a:rPr lang="en-US" altLang="zh-CN" sz="1800" b="1" baseline="0" dirty="0"/>
                        <a:t> of </a:t>
                      </a:r>
                      <a:r>
                        <a:rPr lang="en-US" altLang="zh-CN" sz="1800" b="1" dirty="0"/>
                        <a:t>Computer (Textbook</a:t>
                      </a:r>
                      <a:r>
                        <a:rPr lang="en-US" altLang="zh-CN" sz="1800" b="1" baseline="0" dirty="0"/>
                        <a:t> 2.3</a:t>
                      </a:r>
                      <a:r>
                        <a:rPr lang="en-US" altLang="zh-CN" sz="1800" b="1" dirty="0"/>
                        <a:t>)</a:t>
                      </a:r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b="1" dirty="0"/>
                        <a:t>Human Sorter</a:t>
                      </a:r>
                      <a:endParaRPr lang="zh-CN" altLang="en-US" sz="1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2880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1. Binary representation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Not necessarily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2434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2. P-M-I/O organization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May ignore I/O; P-M may have different organizations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8391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3. Stored program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The program is</a:t>
                      </a:r>
                      <a:r>
                        <a:rPr lang="en-US" altLang="zh-CN" sz="1800" baseline="0" dirty="0"/>
                        <a:t> not necessarily stored in memory, but in the Controller’s brain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8150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4. Instruction driven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Yes. May include powerful</a:t>
                      </a:r>
                      <a:r>
                        <a:rPr lang="en-US" altLang="zh-CN" sz="1800" baseline="0" dirty="0"/>
                        <a:t> instructions, such as generating a random number in one instruction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2622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5. Sequential execution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Yes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048957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5" y="-87918"/>
            <a:ext cx="8712968" cy="110962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ea typeface="黑体" panose="02010609060101010101" pitchFamily="49" charset="-122"/>
              </a:rPr>
              <a:t>14: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Select a area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5DA82DD-9FD6-40AB-8B66-E0570BC78ADA}"/>
              </a:ext>
            </a:extLst>
          </p:cNvPr>
          <p:cNvSpPr txBox="1"/>
          <p:nvPr/>
        </p:nvSpPr>
        <p:spPr>
          <a:xfrm>
            <a:off x="4853464" y="5819446"/>
            <a:ext cx="362191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L = 3, R = 4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DDF9434-852D-4E3D-BA99-4A60ED1CEDD1}"/>
              </a:ext>
            </a:extLst>
          </p:cNvPr>
          <p:cNvGrpSpPr/>
          <p:nvPr/>
        </p:nvGrpSpPr>
        <p:grpSpPr>
          <a:xfrm>
            <a:off x="2641694" y="151018"/>
            <a:ext cx="6059393" cy="4903597"/>
            <a:chOff x="2745554" y="125851"/>
            <a:chExt cx="6059393" cy="4903597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370F09F7-B554-4EB0-A0DD-79BED9AE5199}"/>
                </a:ext>
              </a:extLst>
            </p:cNvPr>
            <p:cNvSpPr/>
            <p:nvPr/>
          </p:nvSpPr>
          <p:spPr>
            <a:xfrm>
              <a:off x="4549199" y="2947089"/>
              <a:ext cx="2531111" cy="1183343"/>
            </a:xfrm>
            <a:prstGeom prst="rect">
              <a:avLst/>
            </a:prstGeom>
            <a:noFill/>
            <a:ln>
              <a:solidFill>
                <a:schemeClr val="accent4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箭头: 下 64">
              <a:extLst>
                <a:ext uri="{FF2B5EF4-FFF2-40B4-BE49-F238E27FC236}">
                  <a16:creationId xmlns:a16="http://schemas.microsoft.com/office/drawing/2014/main" id="{9EE8E531-F407-4C89-9937-F6D7CB4550A2}"/>
                </a:ext>
              </a:extLst>
            </p:cNvPr>
            <p:cNvSpPr/>
            <p:nvPr/>
          </p:nvSpPr>
          <p:spPr>
            <a:xfrm>
              <a:off x="5596465" y="2087958"/>
              <a:ext cx="387206" cy="76289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B054109-4EF7-426E-B502-A83147DBD5C2}"/>
                </a:ext>
              </a:extLst>
            </p:cNvPr>
            <p:cNvSpPr txBox="1"/>
            <p:nvPr/>
          </p:nvSpPr>
          <p:spPr>
            <a:xfrm>
              <a:off x="5142277" y="181544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0CCAC231-3D1E-4639-8285-296C59304A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75355" y="325876"/>
              <a:ext cx="490538" cy="733425"/>
            </a:xfrm>
            <a:prstGeom prst="rect">
              <a:avLst/>
            </a:prstGeom>
          </p:spPr>
        </p:pic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277D1910-E070-45D7-A7B7-28C6BDA8FD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80787" y="125851"/>
              <a:ext cx="495300" cy="933450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DAEAA017-3973-40CA-818F-6EC5FB3A9E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" r="2057" b="2904"/>
            <a:stretch/>
          </p:blipFill>
          <p:spPr>
            <a:xfrm>
              <a:off x="6061561" y="250066"/>
              <a:ext cx="457120" cy="809235"/>
            </a:xfrm>
            <a:prstGeom prst="rect">
              <a:avLst/>
            </a:prstGeom>
          </p:spPr>
        </p:pic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10AB0AF-35A5-4845-A515-0ECD6E928249}"/>
                </a:ext>
              </a:extLst>
            </p:cNvPr>
            <p:cNvSpPr txBox="1"/>
            <p:nvPr/>
          </p:nvSpPr>
          <p:spPr>
            <a:xfrm>
              <a:off x="5118396" y="1015160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DE2C22B-5225-4763-BFA1-3A6FD03E9E25}"/>
                </a:ext>
              </a:extLst>
            </p:cNvPr>
            <p:cNvSpPr txBox="1"/>
            <p:nvPr/>
          </p:nvSpPr>
          <p:spPr>
            <a:xfrm>
              <a:off x="6142126" y="1015160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2B4811DC-07C6-4C8A-8E66-BFCDD6B800FE}"/>
                </a:ext>
              </a:extLst>
            </p:cNvPr>
            <p:cNvSpPr txBox="1"/>
            <p:nvPr/>
          </p:nvSpPr>
          <p:spPr>
            <a:xfrm>
              <a:off x="3860539" y="1015160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4C0B265-F903-44A6-AEEF-180CBC59995B}"/>
                </a:ext>
              </a:extLst>
            </p:cNvPr>
            <p:cNvSpPr txBox="1"/>
            <p:nvPr/>
          </p:nvSpPr>
          <p:spPr>
            <a:xfrm>
              <a:off x="8374030" y="1015160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F40236FE-63FA-4B39-81A7-92827C4D4688}"/>
                </a:ext>
              </a:extLst>
            </p:cNvPr>
            <p:cNvSpPr txBox="1"/>
            <p:nvPr/>
          </p:nvSpPr>
          <p:spPr>
            <a:xfrm>
              <a:off x="7401894" y="1015160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8CF842A3-1F61-4A16-8DDE-87FB663D5F20}"/>
                </a:ext>
              </a:extLst>
            </p:cNvPr>
            <p:cNvSpPr txBox="1"/>
            <p:nvPr/>
          </p:nvSpPr>
          <p:spPr>
            <a:xfrm>
              <a:off x="2774414" y="1015160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id="{4CAE2CA3-A336-4BE8-8910-47633261A0A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98868" y="487801"/>
              <a:ext cx="409575" cy="571500"/>
            </a:xfrm>
            <a:prstGeom prst="rect">
              <a:avLst/>
            </a:prstGeom>
          </p:spPr>
        </p:pic>
        <p:pic>
          <p:nvPicPr>
            <p:cNvPr id="84" name="图片 83">
              <a:extLst>
                <a:ext uri="{FF2B5EF4-FFF2-40B4-BE49-F238E27FC236}">
                  <a16:creationId xmlns:a16="http://schemas.microsoft.com/office/drawing/2014/main" id="{DBAF1DBB-A33E-42ED-9A8E-327F43E128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0663" t="8262" r="21481" b="11302"/>
            <a:stretch/>
          </p:blipFill>
          <p:spPr>
            <a:xfrm>
              <a:off x="5126760" y="1386826"/>
              <a:ext cx="277744" cy="548565"/>
            </a:xfrm>
            <a:prstGeom prst="rect">
              <a:avLst/>
            </a:prstGeom>
          </p:spPr>
        </p:pic>
        <p:pic>
          <p:nvPicPr>
            <p:cNvPr id="85" name="图片 84">
              <a:extLst>
                <a:ext uri="{FF2B5EF4-FFF2-40B4-BE49-F238E27FC236}">
                  <a16:creationId xmlns:a16="http://schemas.microsoft.com/office/drawing/2014/main" id="{CE4B10B8-A2BD-4A8D-AF9A-837216E39F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12528" b="2307"/>
            <a:stretch/>
          </p:blipFill>
          <p:spPr>
            <a:xfrm>
              <a:off x="8400761" y="1382659"/>
              <a:ext cx="301608" cy="552732"/>
            </a:xfrm>
            <a:prstGeom prst="rect">
              <a:avLst/>
            </a:prstGeom>
          </p:spPr>
        </p:pic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27348F08-1A32-4B61-B31B-7DD52D7167BF}"/>
                </a:ext>
              </a:extLst>
            </p:cNvPr>
            <p:cNvSpPr txBox="1"/>
            <p:nvPr/>
          </p:nvSpPr>
          <p:spPr>
            <a:xfrm>
              <a:off x="8424709" y="1836571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87" name="图片 86">
              <a:extLst>
                <a:ext uri="{FF2B5EF4-FFF2-40B4-BE49-F238E27FC236}">
                  <a16:creationId xmlns:a16="http://schemas.microsoft.com/office/drawing/2014/main" id="{239E49A5-36EF-4025-9982-B1B442C80FE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02049" y="325876"/>
              <a:ext cx="533400" cy="752475"/>
            </a:xfrm>
            <a:prstGeom prst="rect">
              <a:avLst/>
            </a:prstGeom>
          </p:spPr>
        </p:pic>
        <p:pic>
          <p:nvPicPr>
            <p:cNvPr id="88" name="图片 87">
              <a:extLst>
                <a:ext uri="{FF2B5EF4-FFF2-40B4-BE49-F238E27FC236}">
                  <a16:creationId xmlns:a16="http://schemas.microsoft.com/office/drawing/2014/main" id="{886D4D1E-0B26-4690-8B2A-30F857246F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745554" y="535478"/>
              <a:ext cx="400050" cy="519113"/>
            </a:xfrm>
            <a:prstGeom prst="rect">
              <a:avLst/>
            </a:prstGeom>
          </p:spPr>
        </p:pic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AF91E38F-4EF2-44F2-8A1F-6DAD0A08A40F}"/>
                </a:ext>
              </a:extLst>
            </p:cNvPr>
            <p:cNvSpPr txBox="1"/>
            <p:nvPr/>
          </p:nvSpPr>
          <p:spPr>
            <a:xfrm>
              <a:off x="5171137" y="465768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720D46A6-5CF6-427C-A840-D165951A6C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04215" y="3101011"/>
              <a:ext cx="490538" cy="733425"/>
            </a:xfrm>
            <a:prstGeom prst="rect">
              <a:avLst/>
            </a:prstGeom>
          </p:spPr>
        </p:pic>
        <p:pic>
          <p:nvPicPr>
            <p:cNvPr id="92" name="图片 91">
              <a:extLst>
                <a:ext uri="{FF2B5EF4-FFF2-40B4-BE49-F238E27FC236}">
                  <a16:creationId xmlns:a16="http://schemas.microsoft.com/office/drawing/2014/main" id="{95E291E1-6756-4CBE-A013-A7DCAA3886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09647" y="2900986"/>
              <a:ext cx="495300" cy="933450"/>
            </a:xfrm>
            <a:prstGeom prst="rect">
              <a:avLst/>
            </a:prstGeom>
          </p:spPr>
        </p:pic>
        <p:pic>
          <p:nvPicPr>
            <p:cNvPr id="93" name="图片 92">
              <a:extLst>
                <a:ext uri="{FF2B5EF4-FFF2-40B4-BE49-F238E27FC236}">
                  <a16:creationId xmlns:a16="http://schemas.microsoft.com/office/drawing/2014/main" id="{D032F6F4-1A4E-4D39-A5FF-FA1006DCA6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" r="2057" b="2904"/>
            <a:stretch/>
          </p:blipFill>
          <p:spPr>
            <a:xfrm>
              <a:off x="6090421" y="3025201"/>
              <a:ext cx="457120" cy="809235"/>
            </a:xfrm>
            <a:prstGeom prst="rect">
              <a:avLst/>
            </a:prstGeom>
          </p:spPr>
        </p:pic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A55025E6-449F-46D2-B7D4-E1F292933F09}"/>
                </a:ext>
              </a:extLst>
            </p:cNvPr>
            <p:cNvSpPr txBox="1"/>
            <p:nvPr/>
          </p:nvSpPr>
          <p:spPr>
            <a:xfrm>
              <a:off x="5147256" y="3790295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54404EEC-019C-4C6A-AC3D-8F530BE4C097}"/>
                </a:ext>
              </a:extLst>
            </p:cNvPr>
            <p:cNvSpPr txBox="1"/>
            <p:nvPr/>
          </p:nvSpPr>
          <p:spPr>
            <a:xfrm>
              <a:off x="6170986" y="3790295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81D06AC0-3E3C-4939-8DD7-267D44F889DE}"/>
                </a:ext>
              </a:extLst>
            </p:cNvPr>
            <p:cNvSpPr txBox="1"/>
            <p:nvPr/>
          </p:nvSpPr>
          <p:spPr>
            <a:xfrm>
              <a:off x="3889399" y="3790295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67C51A81-C16B-445F-8608-AFB482B1772E}"/>
                </a:ext>
              </a:extLst>
            </p:cNvPr>
            <p:cNvSpPr txBox="1"/>
            <p:nvPr/>
          </p:nvSpPr>
          <p:spPr>
            <a:xfrm>
              <a:off x="8402890" y="3790295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72383FD0-95AF-4B4A-922F-188DE66F6813}"/>
                </a:ext>
              </a:extLst>
            </p:cNvPr>
            <p:cNvSpPr txBox="1"/>
            <p:nvPr/>
          </p:nvSpPr>
          <p:spPr>
            <a:xfrm>
              <a:off x="7430754" y="3790295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147E0872-3162-44C3-B449-1AF6D7ACAC8C}"/>
                </a:ext>
              </a:extLst>
            </p:cNvPr>
            <p:cNvSpPr txBox="1"/>
            <p:nvPr/>
          </p:nvSpPr>
          <p:spPr>
            <a:xfrm>
              <a:off x="2803274" y="3790295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100" name="图片 99">
              <a:extLst>
                <a:ext uri="{FF2B5EF4-FFF2-40B4-BE49-F238E27FC236}">
                  <a16:creationId xmlns:a16="http://schemas.microsoft.com/office/drawing/2014/main" id="{5D9CCD3E-FC4C-4EB0-BA1B-42768C953C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27728" y="3262936"/>
              <a:ext cx="409575" cy="571500"/>
            </a:xfrm>
            <a:prstGeom prst="rect">
              <a:avLst/>
            </a:prstGeom>
          </p:spPr>
        </p:pic>
        <p:pic>
          <p:nvPicPr>
            <p:cNvPr id="101" name="图片 100">
              <a:extLst>
                <a:ext uri="{FF2B5EF4-FFF2-40B4-BE49-F238E27FC236}">
                  <a16:creationId xmlns:a16="http://schemas.microsoft.com/office/drawing/2014/main" id="{9993538A-6978-4906-B095-64E86DFC2A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0663" t="8262" r="21481" b="11302"/>
            <a:stretch/>
          </p:blipFill>
          <p:spPr>
            <a:xfrm>
              <a:off x="5155620" y="4229073"/>
              <a:ext cx="277744" cy="548565"/>
            </a:xfrm>
            <a:prstGeom prst="rect">
              <a:avLst/>
            </a:prstGeom>
          </p:spPr>
        </p:pic>
        <p:pic>
          <p:nvPicPr>
            <p:cNvPr id="102" name="图片 101">
              <a:extLst>
                <a:ext uri="{FF2B5EF4-FFF2-40B4-BE49-F238E27FC236}">
                  <a16:creationId xmlns:a16="http://schemas.microsoft.com/office/drawing/2014/main" id="{E51D87AC-DB4E-4C84-AE43-BA495B34FA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12528" b="2307"/>
            <a:stretch/>
          </p:blipFill>
          <p:spPr>
            <a:xfrm>
              <a:off x="6197403" y="4214593"/>
              <a:ext cx="301608" cy="552732"/>
            </a:xfrm>
            <a:prstGeom prst="rect">
              <a:avLst/>
            </a:prstGeom>
          </p:spPr>
        </p:pic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DB6FF9E3-7B2E-482C-B137-FDDC4FC28CDF}"/>
                </a:ext>
              </a:extLst>
            </p:cNvPr>
            <p:cNvSpPr txBox="1"/>
            <p:nvPr/>
          </p:nvSpPr>
          <p:spPr>
            <a:xfrm>
              <a:off x="6221351" y="4660116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104" name="图片 103">
              <a:extLst>
                <a:ext uri="{FF2B5EF4-FFF2-40B4-BE49-F238E27FC236}">
                  <a16:creationId xmlns:a16="http://schemas.microsoft.com/office/drawing/2014/main" id="{6E1363FA-CDCC-462C-9D54-306ED3F9F47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30909" y="3101011"/>
              <a:ext cx="533400" cy="752475"/>
            </a:xfrm>
            <a:prstGeom prst="rect">
              <a:avLst/>
            </a:prstGeom>
          </p:spPr>
        </p:pic>
        <p:pic>
          <p:nvPicPr>
            <p:cNvPr id="105" name="图片 104">
              <a:extLst>
                <a:ext uri="{FF2B5EF4-FFF2-40B4-BE49-F238E27FC236}">
                  <a16:creationId xmlns:a16="http://schemas.microsoft.com/office/drawing/2014/main" id="{80F6023B-EBF0-474E-9DB9-2296F46B2E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774414" y="3310613"/>
              <a:ext cx="400050" cy="519113"/>
            </a:xfrm>
            <a:prstGeom prst="rect">
              <a:avLst/>
            </a:prstGeom>
          </p:spPr>
        </p:pic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5B5882C0-8F2B-4C78-BE9E-5D937CF6899D}"/>
              </a:ext>
            </a:extLst>
          </p:cNvPr>
          <p:cNvSpPr/>
          <p:nvPr/>
        </p:nvSpPr>
        <p:spPr>
          <a:xfrm>
            <a:off x="38954" y="4856765"/>
            <a:ext cx="2613037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</a:rPr>
              <a:t>L1:	select  L4, L6</a:t>
            </a:r>
          </a:p>
          <a:p>
            <a:r>
              <a:rPr lang="en-US" altLang="zh-CN" sz="2000" dirty="0"/>
              <a:t>L2:	pivot       </a:t>
            </a:r>
            <a:endParaRPr lang="en-US" altLang="zh-CN" sz="1600" dirty="0"/>
          </a:p>
          <a:p>
            <a:r>
              <a:rPr lang="en-US" altLang="zh-CN" sz="2000" dirty="0"/>
              <a:t>L3:	partition          </a:t>
            </a:r>
          </a:p>
          <a:p>
            <a:r>
              <a:rPr lang="en-US" altLang="zh-CN" sz="2000" dirty="0"/>
              <a:t>L4:	squat               </a:t>
            </a:r>
          </a:p>
          <a:p>
            <a:r>
              <a:rPr lang="en-US" altLang="zh-CN" sz="2000" dirty="0"/>
              <a:t>L5:	</a:t>
            </a:r>
            <a:r>
              <a:rPr lang="en-US" altLang="zh-CN" sz="2000" dirty="0" err="1"/>
              <a:t>goto</a:t>
            </a:r>
            <a:r>
              <a:rPr lang="en-US" altLang="zh-CN" sz="2000" dirty="0"/>
              <a:t> L1</a:t>
            </a:r>
          </a:p>
          <a:p>
            <a:r>
              <a:rPr lang="en-US" altLang="zh-CN" sz="2000" dirty="0"/>
              <a:t>L6:	halt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088126160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30" y="18850"/>
            <a:ext cx="8712968" cy="993301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ea typeface="黑体" panose="02010609060101010101" pitchFamily="49" charset="-122"/>
              </a:rPr>
              <a:t>15: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Select a pivot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CD38B75-9DAB-42CF-ADC3-EB6A7FC2867B}"/>
              </a:ext>
            </a:extLst>
          </p:cNvPr>
          <p:cNvGrpSpPr/>
          <p:nvPr/>
        </p:nvGrpSpPr>
        <p:grpSpPr>
          <a:xfrm>
            <a:off x="2555776" y="478507"/>
            <a:ext cx="6122812" cy="4849428"/>
            <a:chOff x="2406186" y="282395"/>
            <a:chExt cx="6122812" cy="4849428"/>
          </a:xfrm>
        </p:grpSpPr>
        <p:sp>
          <p:nvSpPr>
            <p:cNvPr id="61" name="箭头: 下 60">
              <a:extLst>
                <a:ext uri="{FF2B5EF4-FFF2-40B4-BE49-F238E27FC236}">
                  <a16:creationId xmlns:a16="http://schemas.microsoft.com/office/drawing/2014/main" id="{F5FE01B6-3241-494F-A996-4820906C7B57}"/>
                </a:ext>
              </a:extLst>
            </p:cNvPr>
            <p:cNvSpPr/>
            <p:nvPr/>
          </p:nvSpPr>
          <p:spPr>
            <a:xfrm>
              <a:off x="5280491" y="2340736"/>
              <a:ext cx="387206" cy="76289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F5E18D1A-E010-4459-995C-CBEA2372716B}"/>
                </a:ext>
              </a:extLst>
            </p:cNvPr>
            <p:cNvSpPr/>
            <p:nvPr/>
          </p:nvSpPr>
          <p:spPr>
            <a:xfrm>
              <a:off x="4180971" y="282395"/>
              <a:ext cx="2531111" cy="1381673"/>
            </a:xfrm>
            <a:prstGeom prst="rect">
              <a:avLst/>
            </a:prstGeom>
            <a:noFill/>
            <a:ln>
              <a:solidFill>
                <a:schemeClr val="accent4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54BD147-3756-4345-B6EE-034B16F0DA9F}"/>
                </a:ext>
              </a:extLst>
            </p:cNvPr>
            <p:cNvSpPr txBox="1"/>
            <p:nvPr/>
          </p:nvSpPr>
          <p:spPr>
            <a:xfrm>
              <a:off x="4802909" y="2124212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5E4B7B95-47FE-4330-8F9A-6143305E98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35987" y="634647"/>
              <a:ext cx="490538" cy="733425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A21C92C8-2803-45FD-A2ED-F7861E136F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41419" y="434622"/>
              <a:ext cx="495300" cy="933450"/>
            </a:xfrm>
            <a:prstGeom prst="rect">
              <a:avLst/>
            </a:prstGeom>
          </p:spPr>
        </p:pic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A3C9769C-8066-4B60-B061-EA69F2007A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" r="2057" b="2904"/>
            <a:stretch/>
          </p:blipFill>
          <p:spPr>
            <a:xfrm>
              <a:off x="5722193" y="558837"/>
              <a:ext cx="457120" cy="809235"/>
            </a:xfrm>
            <a:prstGeom prst="rect">
              <a:avLst/>
            </a:prstGeom>
          </p:spPr>
        </p:pic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E23E570-C7DF-475A-8119-37D9C0E1FA04}"/>
                </a:ext>
              </a:extLst>
            </p:cNvPr>
            <p:cNvSpPr txBox="1"/>
            <p:nvPr/>
          </p:nvSpPr>
          <p:spPr>
            <a:xfrm>
              <a:off x="4779028" y="1323931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B42E1BC-BFCA-4173-BDBF-FAD097D6A6AE}"/>
                </a:ext>
              </a:extLst>
            </p:cNvPr>
            <p:cNvSpPr txBox="1"/>
            <p:nvPr/>
          </p:nvSpPr>
          <p:spPr>
            <a:xfrm>
              <a:off x="5802758" y="1323931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2705021-51FE-49F6-873D-C4E57E7F0F7A}"/>
                </a:ext>
              </a:extLst>
            </p:cNvPr>
            <p:cNvSpPr txBox="1"/>
            <p:nvPr/>
          </p:nvSpPr>
          <p:spPr>
            <a:xfrm>
              <a:off x="3521171" y="132393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6D09FF8-3C5A-458A-8E93-49FB39C48698}"/>
                </a:ext>
              </a:extLst>
            </p:cNvPr>
            <p:cNvSpPr txBox="1"/>
            <p:nvPr/>
          </p:nvSpPr>
          <p:spPr>
            <a:xfrm>
              <a:off x="8034662" y="132393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DAB653A-6ACE-422F-A672-138910BFDE3B}"/>
                </a:ext>
              </a:extLst>
            </p:cNvPr>
            <p:cNvSpPr txBox="1"/>
            <p:nvPr/>
          </p:nvSpPr>
          <p:spPr>
            <a:xfrm>
              <a:off x="7062526" y="132393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A9F2D58-748F-4DA9-8185-26E2E9480860}"/>
                </a:ext>
              </a:extLst>
            </p:cNvPr>
            <p:cNvSpPr txBox="1"/>
            <p:nvPr/>
          </p:nvSpPr>
          <p:spPr>
            <a:xfrm>
              <a:off x="2435046" y="1323931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id="{83FEC582-F814-4AB8-BABD-3E4BC208EF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59500" y="796572"/>
              <a:ext cx="409575" cy="571500"/>
            </a:xfrm>
            <a:prstGeom prst="rect">
              <a:avLst/>
            </a:prstGeom>
          </p:spPr>
        </p:pic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CC125D55-58A2-4D41-BD24-32DCAD2284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0663" t="8262" r="21481" b="11302"/>
            <a:stretch/>
          </p:blipFill>
          <p:spPr>
            <a:xfrm>
              <a:off x="4787392" y="1695597"/>
              <a:ext cx="277744" cy="548565"/>
            </a:xfrm>
            <a:prstGeom prst="rect">
              <a:avLst/>
            </a:prstGeom>
          </p:spPr>
        </p:pic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9F12A98B-5A18-43B7-BD63-C0DE761C60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12528" b="2307"/>
            <a:stretch/>
          </p:blipFill>
          <p:spPr>
            <a:xfrm>
              <a:off x="5829175" y="1681117"/>
              <a:ext cx="301608" cy="552732"/>
            </a:xfrm>
            <a:prstGeom prst="rect">
              <a:avLst/>
            </a:prstGeom>
          </p:spPr>
        </p:pic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57AA121-1969-445D-88AB-DF7ED4E70932}"/>
                </a:ext>
              </a:extLst>
            </p:cNvPr>
            <p:cNvSpPr txBox="1"/>
            <p:nvPr/>
          </p:nvSpPr>
          <p:spPr>
            <a:xfrm>
              <a:off x="5853123" y="2126640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3645F583-3D93-49E5-814F-28637262346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962681" y="634647"/>
              <a:ext cx="533400" cy="752475"/>
            </a:xfrm>
            <a:prstGeom prst="rect">
              <a:avLst/>
            </a:prstGeom>
          </p:spPr>
        </p:pic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FEA60DD9-45CC-4EDB-B1BF-8FE29A23AF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406186" y="844249"/>
              <a:ext cx="400050" cy="519113"/>
            </a:xfrm>
            <a:prstGeom prst="rect">
              <a:avLst/>
            </a:prstGeom>
          </p:spPr>
        </p:pic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C3E4CD14-99EF-488E-A22B-7FBD60CA1BF3}"/>
                </a:ext>
              </a:extLst>
            </p:cNvPr>
            <p:cNvSpPr txBox="1"/>
            <p:nvPr/>
          </p:nvSpPr>
          <p:spPr>
            <a:xfrm>
              <a:off x="4895188" y="4760063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id="{45125F3E-5D4E-488B-AD6E-946AA39D7E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28266" y="3270498"/>
              <a:ext cx="490538" cy="733425"/>
            </a:xfrm>
            <a:prstGeom prst="rect">
              <a:avLst/>
            </a:prstGeom>
          </p:spPr>
        </p:pic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id="{6FA2692B-DD0B-418F-A5D8-8D0DEA5612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33698" y="3070473"/>
              <a:ext cx="495300" cy="933450"/>
            </a:xfrm>
            <a:prstGeom prst="rect">
              <a:avLst/>
            </a:prstGeom>
          </p:spPr>
        </p:pic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A92AB8F8-A831-4139-8AE1-07B3C563EE45}"/>
                </a:ext>
              </a:extLst>
            </p:cNvPr>
            <p:cNvSpPr txBox="1"/>
            <p:nvPr/>
          </p:nvSpPr>
          <p:spPr>
            <a:xfrm>
              <a:off x="4871307" y="3959782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80628162-D3F0-4771-8654-79F930EBE6EB}"/>
                </a:ext>
              </a:extLst>
            </p:cNvPr>
            <p:cNvSpPr txBox="1"/>
            <p:nvPr/>
          </p:nvSpPr>
          <p:spPr>
            <a:xfrm>
              <a:off x="5895037" y="3959782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7D4CAE82-1B14-4B86-8EE4-D83756309F1C}"/>
                </a:ext>
              </a:extLst>
            </p:cNvPr>
            <p:cNvSpPr txBox="1"/>
            <p:nvPr/>
          </p:nvSpPr>
          <p:spPr>
            <a:xfrm>
              <a:off x="3613450" y="3959782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0D247487-021C-4B73-A122-3EA158538A8F}"/>
                </a:ext>
              </a:extLst>
            </p:cNvPr>
            <p:cNvSpPr txBox="1"/>
            <p:nvPr/>
          </p:nvSpPr>
          <p:spPr>
            <a:xfrm>
              <a:off x="8126941" y="3959782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69426040-36A0-478A-948F-ADDE0C8EDF4F}"/>
                </a:ext>
              </a:extLst>
            </p:cNvPr>
            <p:cNvSpPr txBox="1"/>
            <p:nvPr/>
          </p:nvSpPr>
          <p:spPr>
            <a:xfrm>
              <a:off x="7154805" y="3959782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F963C573-73FD-4918-82FA-6E74570AC1CF}"/>
                </a:ext>
              </a:extLst>
            </p:cNvPr>
            <p:cNvSpPr txBox="1"/>
            <p:nvPr/>
          </p:nvSpPr>
          <p:spPr>
            <a:xfrm>
              <a:off x="2527325" y="3959782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6C330B26-1163-420C-91DA-E727936F94D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51779" y="3432423"/>
              <a:ext cx="409575" cy="571500"/>
            </a:xfrm>
            <a:prstGeom prst="rect">
              <a:avLst/>
            </a:prstGeom>
          </p:spPr>
        </p:pic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id="{D2EA2BB3-69CF-4A9F-9D2E-713A9AF63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0663" t="8262" r="21481" b="11302"/>
            <a:stretch/>
          </p:blipFill>
          <p:spPr>
            <a:xfrm>
              <a:off x="4879671" y="4331448"/>
              <a:ext cx="277744" cy="548565"/>
            </a:xfrm>
            <a:prstGeom prst="rect">
              <a:avLst/>
            </a:prstGeom>
          </p:spPr>
        </p:pic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id="{B4693C33-B8A5-4D58-9BD3-2B455AEC55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12528" b="2307"/>
            <a:stretch/>
          </p:blipFill>
          <p:spPr>
            <a:xfrm>
              <a:off x="5921454" y="4316968"/>
              <a:ext cx="301608" cy="552732"/>
            </a:xfrm>
            <a:prstGeom prst="rect">
              <a:avLst/>
            </a:prstGeom>
          </p:spPr>
        </p:pic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F680DEFF-7D8C-418F-8C6C-17FEACD73C00}"/>
                </a:ext>
              </a:extLst>
            </p:cNvPr>
            <p:cNvSpPr txBox="1"/>
            <p:nvPr/>
          </p:nvSpPr>
          <p:spPr>
            <a:xfrm>
              <a:off x="5945402" y="4762491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78" name="图片 77">
              <a:extLst>
                <a:ext uri="{FF2B5EF4-FFF2-40B4-BE49-F238E27FC236}">
                  <a16:creationId xmlns:a16="http://schemas.microsoft.com/office/drawing/2014/main" id="{E4A5426F-C953-4A56-A0A3-E57B029B0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054960" y="3270498"/>
              <a:ext cx="533400" cy="752475"/>
            </a:xfrm>
            <a:prstGeom prst="rect">
              <a:avLst/>
            </a:prstGeom>
          </p:spPr>
        </p:pic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id="{276D3E45-0228-473B-BE75-7290870EED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498465" y="3480100"/>
              <a:ext cx="400050" cy="519113"/>
            </a:xfrm>
            <a:prstGeom prst="rect">
              <a:avLst/>
            </a:prstGeom>
          </p:spPr>
        </p:pic>
        <p:pic>
          <p:nvPicPr>
            <p:cNvPr id="99" name="图片 98">
              <a:extLst>
                <a:ext uri="{FF2B5EF4-FFF2-40B4-BE49-F238E27FC236}">
                  <a16:creationId xmlns:a16="http://schemas.microsoft.com/office/drawing/2014/main" id="{54698734-7E8A-4FAD-BF08-2B1FFF71BF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798832" y="3201889"/>
              <a:ext cx="482681" cy="810000"/>
            </a:xfrm>
            <a:prstGeom prst="rect">
              <a:avLst/>
            </a:prstGeom>
          </p:spPr>
        </p:pic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id="{1AA20806-9307-49A2-86EF-5DEC876993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14122" t="12276" r="5600"/>
            <a:stretch/>
          </p:blipFill>
          <p:spPr>
            <a:xfrm>
              <a:off x="5633402" y="3101339"/>
              <a:ext cx="218544" cy="375747"/>
            </a:xfrm>
            <a:prstGeom prst="rect">
              <a:avLst/>
            </a:prstGeom>
          </p:spPr>
        </p:pic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53876418-962B-474B-9DB8-9899DB650A50}"/>
              </a:ext>
            </a:extLst>
          </p:cNvPr>
          <p:cNvSpPr txBox="1"/>
          <p:nvPr/>
        </p:nvSpPr>
        <p:spPr>
          <a:xfrm>
            <a:off x="4384526" y="5929831"/>
            <a:ext cx="46323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/>
                <a:cs typeface="+mn-cs"/>
              </a:rPr>
              <a:t>E is selected as the pivot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8E2011DC-008F-47F8-BB69-A584A9144B67}"/>
              </a:ext>
            </a:extLst>
          </p:cNvPr>
          <p:cNvSpPr/>
          <p:nvPr/>
        </p:nvSpPr>
        <p:spPr>
          <a:xfrm>
            <a:off x="59564" y="4855807"/>
            <a:ext cx="2629461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L1:	select  L4, L6</a:t>
            </a:r>
          </a:p>
          <a:p>
            <a:r>
              <a:rPr lang="en-US" altLang="zh-CN" sz="2000" dirty="0">
                <a:solidFill>
                  <a:srgbClr val="FF0000"/>
                </a:solidFill>
              </a:rPr>
              <a:t>L2:	pivot         </a:t>
            </a:r>
            <a:endParaRPr lang="en-US" altLang="zh-CN" sz="1600" dirty="0">
              <a:solidFill>
                <a:srgbClr val="FF0000"/>
              </a:solidFill>
            </a:endParaRPr>
          </a:p>
          <a:p>
            <a:r>
              <a:rPr lang="en-US" altLang="zh-CN" sz="2000" dirty="0"/>
              <a:t>L3:	partition</a:t>
            </a:r>
          </a:p>
          <a:p>
            <a:r>
              <a:rPr lang="en-US" altLang="zh-CN" sz="2000" dirty="0"/>
              <a:t>L4:	squat</a:t>
            </a:r>
          </a:p>
          <a:p>
            <a:r>
              <a:rPr lang="en-US" altLang="zh-CN" sz="2000" dirty="0"/>
              <a:t>L5:	</a:t>
            </a:r>
            <a:r>
              <a:rPr lang="en-US" altLang="zh-CN" sz="2000" dirty="0" err="1"/>
              <a:t>goto</a:t>
            </a:r>
            <a:r>
              <a:rPr lang="en-US" altLang="zh-CN" sz="2000" dirty="0"/>
              <a:t> L1</a:t>
            </a:r>
          </a:p>
          <a:p>
            <a:r>
              <a:rPr lang="en-US" altLang="zh-CN" sz="2000" dirty="0"/>
              <a:t>L6:	halt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602674355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5"/>
            <a:ext cx="8712968" cy="1124220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ea typeface="黑体" panose="02010609060101010101" pitchFamily="49" charset="-122"/>
              </a:rPr>
              <a:t>16: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Partition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532C978-1DFF-4D3C-B72A-47C74925E58E}"/>
              </a:ext>
            </a:extLst>
          </p:cNvPr>
          <p:cNvGrpSpPr/>
          <p:nvPr/>
        </p:nvGrpSpPr>
        <p:grpSpPr>
          <a:xfrm>
            <a:off x="2632586" y="163327"/>
            <a:ext cx="6059393" cy="4936367"/>
            <a:chOff x="2667543" y="142787"/>
            <a:chExt cx="6059393" cy="4936367"/>
          </a:xfrm>
        </p:grpSpPr>
        <p:sp>
          <p:nvSpPr>
            <p:cNvPr id="53" name="箭头: 下 52">
              <a:extLst>
                <a:ext uri="{FF2B5EF4-FFF2-40B4-BE49-F238E27FC236}">
                  <a16:creationId xmlns:a16="http://schemas.microsoft.com/office/drawing/2014/main" id="{8B13E408-A0AA-4ACA-860C-70FFF5E16A63}"/>
                </a:ext>
              </a:extLst>
            </p:cNvPr>
            <p:cNvSpPr/>
            <p:nvPr/>
          </p:nvSpPr>
          <p:spPr>
            <a:xfrm>
              <a:off x="5549502" y="2248486"/>
              <a:ext cx="387206" cy="76289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3966D5F-E8D3-477F-8442-DDB671196FD3}"/>
                </a:ext>
              </a:extLst>
            </p:cNvPr>
            <p:cNvSpPr txBox="1"/>
            <p:nvPr/>
          </p:nvSpPr>
          <p:spPr>
            <a:xfrm>
              <a:off x="5064266" y="1832377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79892565-7D2D-4BB4-8959-0774351568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97344" y="342812"/>
              <a:ext cx="490538" cy="733425"/>
            </a:xfrm>
            <a:prstGeom prst="rect">
              <a:avLst/>
            </a:prstGeom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99537C61-1BD7-48DD-885A-ABFA3336B3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02776" y="142787"/>
              <a:ext cx="495300" cy="933450"/>
            </a:xfrm>
            <a:prstGeom prst="rect">
              <a:avLst/>
            </a:prstGeom>
          </p:spPr>
        </p:pic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F3689F5-7113-46D6-9B69-475A3821721C}"/>
                </a:ext>
              </a:extLst>
            </p:cNvPr>
            <p:cNvSpPr txBox="1"/>
            <p:nvPr/>
          </p:nvSpPr>
          <p:spPr>
            <a:xfrm>
              <a:off x="5040385" y="1032096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1C25488-E95E-4869-A5A4-F759885804B9}"/>
                </a:ext>
              </a:extLst>
            </p:cNvPr>
            <p:cNvSpPr txBox="1"/>
            <p:nvPr/>
          </p:nvSpPr>
          <p:spPr>
            <a:xfrm>
              <a:off x="6064115" y="1032096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2C35DAD-8E6D-4074-8540-2D0E8D13E6D4}"/>
                </a:ext>
              </a:extLst>
            </p:cNvPr>
            <p:cNvSpPr txBox="1"/>
            <p:nvPr/>
          </p:nvSpPr>
          <p:spPr>
            <a:xfrm>
              <a:off x="3782528" y="1032096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E2A7F7E-48BC-4782-A640-14EFF9A339FD}"/>
                </a:ext>
              </a:extLst>
            </p:cNvPr>
            <p:cNvSpPr txBox="1"/>
            <p:nvPr/>
          </p:nvSpPr>
          <p:spPr>
            <a:xfrm>
              <a:off x="8296019" y="1032096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7CE1F1C-395A-455B-B3F9-9A68D31E3B91}"/>
                </a:ext>
              </a:extLst>
            </p:cNvPr>
            <p:cNvSpPr txBox="1"/>
            <p:nvPr/>
          </p:nvSpPr>
          <p:spPr>
            <a:xfrm>
              <a:off x="7323883" y="1032096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F254FAE-CF1E-43AE-863E-9B2E5243EF3F}"/>
                </a:ext>
              </a:extLst>
            </p:cNvPr>
            <p:cNvSpPr txBox="1"/>
            <p:nvPr/>
          </p:nvSpPr>
          <p:spPr>
            <a:xfrm>
              <a:off x="2696403" y="1032096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1FB47F2A-AB11-4735-8419-13676A4277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20857" y="504737"/>
              <a:ext cx="409575" cy="57150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725C7805-BC01-48E5-B624-E9A9502B3D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663" t="8262" r="21481" b="11302"/>
            <a:stretch/>
          </p:blipFill>
          <p:spPr>
            <a:xfrm>
              <a:off x="5048749" y="1403762"/>
              <a:ext cx="277744" cy="548565"/>
            </a:xfrm>
            <a:prstGeom prst="rect">
              <a:avLst/>
            </a:prstGeom>
          </p:spPr>
        </p:pic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A3AAF3A7-D3D9-4406-BF88-39D292706D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12528" b="2307"/>
            <a:stretch/>
          </p:blipFill>
          <p:spPr>
            <a:xfrm>
              <a:off x="6090532" y="1389282"/>
              <a:ext cx="301608" cy="552732"/>
            </a:xfrm>
            <a:prstGeom prst="rect">
              <a:avLst/>
            </a:prstGeom>
          </p:spPr>
        </p:pic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D25F366-2FA4-4A6B-B77C-5D6C879F9399}"/>
                </a:ext>
              </a:extLst>
            </p:cNvPr>
            <p:cNvSpPr txBox="1"/>
            <p:nvPr/>
          </p:nvSpPr>
          <p:spPr>
            <a:xfrm>
              <a:off x="6114480" y="1834805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F2FF7BE0-D76C-4241-82F9-D1666B51DF6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224038" y="342812"/>
              <a:ext cx="533400" cy="752475"/>
            </a:xfrm>
            <a:prstGeom prst="rect">
              <a:avLst/>
            </a:prstGeom>
          </p:spPr>
        </p:pic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7A2870F0-BD65-4A23-AEF9-E8E45A2D69C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667543" y="552414"/>
              <a:ext cx="400050" cy="519113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043FA980-10F7-46D0-BA4E-56E77D2909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967910" y="274203"/>
              <a:ext cx="482681" cy="810000"/>
            </a:xfrm>
            <a:prstGeom prst="rect">
              <a:avLst/>
            </a:prstGeom>
          </p:spPr>
        </p:pic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AB65C0FD-A6BA-4652-93C1-060EEE72CE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5802480" y="173653"/>
              <a:ext cx="218544" cy="375747"/>
            </a:xfrm>
            <a:prstGeom prst="rect">
              <a:avLst/>
            </a:prstGeom>
          </p:spPr>
        </p:pic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247C2EE6-A47B-41BC-B6AC-B27EEFF93E49}"/>
                </a:ext>
              </a:extLst>
            </p:cNvPr>
            <p:cNvSpPr txBox="1"/>
            <p:nvPr/>
          </p:nvSpPr>
          <p:spPr>
            <a:xfrm>
              <a:off x="5093126" y="4707394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46573A58-DB74-4990-B8CB-91F0BFF45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26204" y="3217829"/>
              <a:ext cx="490538" cy="733425"/>
            </a:xfrm>
            <a:prstGeom prst="rect">
              <a:avLst/>
            </a:prstGeom>
          </p:spPr>
        </p:pic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id="{C44ED86E-3195-4E3C-9BC2-97F111589B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31636" y="3017804"/>
              <a:ext cx="495300" cy="933450"/>
            </a:xfrm>
            <a:prstGeom prst="rect">
              <a:avLst/>
            </a:prstGeom>
          </p:spPr>
        </p:pic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39C97AAF-4229-4D1F-A782-53399A1D1929}"/>
                </a:ext>
              </a:extLst>
            </p:cNvPr>
            <p:cNvSpPr txBox="1"/>
            <p:nvPr/>
          </p:nvSpPr>
          <p:spPr>
            <a:xfrm>
              <a:off x="5069245" y="3907113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A9575FDE-5DA4-47F1-B32C-0E2CF89502F1}"/>
                </a:ext>
              </a:extLst>
            </p:cNvPr>
            <p:cNvSpPr txBox="1"/>
            <p:nvPr/>
          </p:nvSpPr>
          <p:spPr>
            <a:xfrm>
              <a:off x="6092975" y="3907113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9DA07F49-1182-4203-A5AC-E63C24F2581C}"/>
                </a:ext>
              </a:extLst>
            </p:cNvPr>
            <p:cNvSpPr txBox="1"/>
            <p:nvPr/>
          </p:nvSpPr>
          <p:spPr>
            <a:xfrm>
              <a:off x="3811388" y="3907113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5327CD0C-5FAC-4A11-A19A-A5BD6E6A994E}"/>
                </a:ext>
              </a:extLst>
            </p:cNvPr>
            <p:cNvSpPr txBox="1"/>
            <p:nvPr/>
          </p:nvSpPr>
          <p:spPr>
            <a:xfrm>
              <a:off x="8324879" y="3907113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DE3C4B76-7634-47B1-9812-19B12A7F56F7}"/>
                </a:ext>
              </a:extLst>
            </p:cNvPr>
            <p:cNvSpPr txBox="1"/>
            <p:nvPr/>
          </p:nvSpPr>
          <p:spPr>
            <a:xfrm>
              <a:off x="7352743" y="3907113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2D95A199-242F-4008-B1E1-DCA52818964B}"/>
                </a:ext>
              </a:extLst>
            </p:cNvPr>
            <p:cNvSpPr txBox="1"/>
            <p:nvPr/>
          </p:nvSpPr>
          <p:spPr>
            <a:xfrm>
              <a:off x="2725263" y="3907113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id="{88E060D7-B2A5-4B6D-A031-75A1CE0C4D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49717" y="3379754"/>
              <a:ext cx="409575" cy="571500"/>
            </a:xfrm>
            <a:prstGeom prst="rect">
              <a:avLst/>
            </a:prstGeom>
          </p:spPr>
        </p:pic>
        <p:pic>
          <p:nvPicPr>
            <p:cNvPr id="71" name="图片 70">
              <a:extLst>
                <a:ext uri="{FF2B5EF4-FFF2-40B4-BE49-F238E27FC236}">
                  <a16:creationId xmlns:a16="http://schemas.microsoft.com/office/drawing/2014/main" id="{92D7533F-87AC-4EAF-9367-223FA48E09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663" t="8262" r="21481" b="11302"/>
            <a:stretch/>
          </p:blipFill>
          <p:spPr>
            <a:xfrm>
              <a:off x="5077609" y="4278779"/>
              <a:ext cx="277744" cy="548565"/>
            </a:xfrm>
            <a:prstGeom prst="rect">
              <a:avLst/>
            </a:prstGeom>
          </p:spPr>
        </p:pic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92D4FE77-B5DD-4582-8129-DF5845AE88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12528" b="2307"/>
            <a:stretch/>
          </p:blipFill>
          <p:spPr>
            <a:xfrm>
              <a:off x="6119392" y="4264299"/>
              <a:ext cx="301608" cy="552732"/>
            </a:xfrm>
            <a:prstGeom prst="rect">
              <a:avLst/>
            </a:prstGeom>
          </p:spPr>
        </p:pic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40B0FF98-D92B-4D47-A0D5-1312E40D1B5C}"/>
                </a:ext>
              </a:extLst>
            </p:cNvPr>
            <p:cNvSpPr txBox="1"/>
            <p:nvPr/>
          </p:nvSpPr>
          <p:spPr>
            <a:xfrm>
              <a:off x="6143340" y="4709822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id="{9BB97BD6-F70D-4C41-8014-AB927E6AC12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252898" y="3217829"/>
              <a:ext cx="533400" cy="752475"/>
            </a:xfrm>
            <a:prstGeom prst="rect">
              <a:avLst/>
            </a:prstGeom>
          </p:spPr>
        </p:pic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id="{E87F7E60-2FBB-41F8-A6A3-DD6A31B28B2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696403" y="3427431"/>
              <a:ext cx="400050" cy="519113"/>
            </a:xfrm>
            <a:prstGeom prst="rect">
              <a:avLst/>
            </a:prstGeom>
          </p:spPr>
        </p:pic>
        <p:pic>
          <p:nvPicPr>
            <p:cNvPr id="77" name="图片 76">
              <a:extLst>
                <a:ext uri="{FF2B5EF4-FFF2-40B4-BE49-F238E27FC236}">
                  <a16:creationId xmlns:a16="http://schemas.microsoft.com/office/drawing/2014/main" id="{7F2E2437-AF6A-41A4-B5A6-D0755CB14E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996770" y="3149220"/>
              <a:ext cx="482681" cy="810000"/>
            </a:xfrm>
            <a:prstGeom prst="rect">
              <a:avLst/>
            </a:prstGeom>
          </p:spPr>
        </p:pic>
        <p:pic>
          <p:nvPicPr>
            <p:cNvPr id="78" name="图片 77">
              <a:extLst>
                <a:ext uri="{FF2B5EF4-FFF2-40B4-BE49-F238E27FC236}">
                  <a16:creationId xmlns:a16="http://schemas.microsoft.com/office/drawing/2014/main" id="{01F34222-E2F2-407D-AEF0-D53A98E4ED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5831340" y="3048670"/>
              <a:ext cx="218544" cy="375747"/>
            </a:xfrm>
            <a:prstGeom prst="rect">
              <a:avLst/>
            </a:prstGeom>
          </p:spPr>
        </p:pic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id="{D1DFABAC-0CD6-4107-975B-2B917F551DFC}"/>
              </a:ext>
            </a:extLst>
          </p:cNvPr>
          <p:cNvSpPr/>
          <p:nvPr/>
        </p:nvSpPr>
        <p:spPr>
          <a:xfrm>
            <a:off x="63753" y="4830756"/>
            <a:ext cx="2632259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L1:	select  L4, L6</a:t>
            </a:r>
          </a:p>
          <a:p>
            <a:r>
              <a:rPr lang="en-US" altLang="zh-CN" sz="2000" dirty="0"/>
              <a:t>L2:	pivot             </a:t>
            </a:r>
            <a:endParaRPr lang="en-US" altLang="zh-CN" sz="1600" dirty="0"/>
          </a:p>
          <a:p>
            <a:r>
              <a:rPr lang="en-US" altLang="zh-CN" sz="2000" dirty="0">
                <a:solidFill>
                  <a:srgbClr val="FF0000"/>
                </a:solidFill>
              </a:rPr>
              <a:t>L3:	partition</a:t>
            </a:r>
          </a:p>
          <a:p>
            <a:r>
              <a:rPr lang="en-US" altLang="zh-CN" sz="2000" dirty="0"/>
              <a:t>L4:	squat</a:t>
            </a:r>
          </a:p>
          <a:p>
            <a:r>
              <a:rPr lang="en-US" altLang="zh-CN" sz="2000" dirty="0"/>
              <a:t>L5:	</a:t>
            </a:r>
            <a:r>
              <a:rPr lang="en-US" altLang="zh-CN" sz="2000" dirty="0" err="1"/>
              <a:t>goto</a:t>
            </a:r>
            <a:r>
              <a:rPr lang="en-US" altLang="zh-CN" sz="2000" dirty="0"/>
              <a:t> L1            </a:t>
            </a:r>
          </a:p>
          <a:p>
            <a:r>
              <a:rPr lang="en-US" altLang="zh-CN" sz="2000" dirty="0"/>
              <a:t>L6:	halt             </a:t>
            </a:r>
            <a:endParaRPr lang="zh-CN" altLang="en-US" sz="2000" dirty="0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8C34E972-B86F-46C4-8456-00167081AFB5}"/>
              </a:ext>
            </a:extLst>
          </p:cNvPr>
          <p:cNvSpPr txBox="1"/>
          <p:nvPr/>
        </p:nvSpPr>
        <p:spPr>
          <a:xfrm>
            <a:off x="2746442" y="5019707"/>
            <a:ext cx="492190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Ad</a:t>
            </a:r>
            <a:r>
              <a:rPr lang="zh-CN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just </a:t>
            </a:r>
            <a:r>
              <a:rPr lang="en-US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students in [L, R], students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taller</a:t>
            </a:r>
            <a:r>
              <a:rPr lang="zh-CN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 than </a:t>
            </a:r>
            <a:r>
              <a:rPr lang="en-US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B are </a:t>
            </a:r>
            <a:r>
              <a:rPr lang="zh-CN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on the right side of </a:t>
            </a:r>
            <a:r>
              <a:rPr lang="en-US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 B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2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shorter than B are on the left side of B</a:t>
            </a:r>
            <a:endParaRPr kumimoji="0" lang="en-US" altLang="zh-CN" sz="2000" b="0" i="0" u="none" strike="noStrike" cap="none" spc="0" normalizeH="0" noProof="0" dirty="0">
              <a:ln>
                <a:noFill/>
              </a:ln>
              <a:solidFill>
                <a:schemeClr val="dk1"/>
              </a:solidFill>
              <a:uLnTx/>
              <a:uFillTx/>
              <a:latin typeface="+mn-lt"/>
              <a:ea typeface="+mn-ea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2000" kern="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L and R keep unchanged</a:t>
            </a:r>
            <a:endParaRPr kumimoji="0" lang="en-US" altLang="zh-CN" sz="2000" b="0" i="0" u="none" strike="noStrike" kern="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7755486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4"/>
            <a:ext cx="8712968" cy="919275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17</a:t>
            </a:r>
            <a:r>
              <a:rPr lang="en-US" altLang="zh-CN" sz="3200" dirty="0">
                <a:ea typeface="黑体" panose="02010609060101010101" pitchFamily="49" charset="-122"/>
              </a:rPr>
              <a:t>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Squat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9123AAB-F2DE-4282-940C-B4883C544C9F}"/>
              </a:ext>
            </a:extLst>
          </p:cNvPr>
          <p:cNvGrpSpPr/>
          <p:nvPr/>
        </p:nvGrpSpPr>
        <p:grpSpPr>
          <a:xfrm>
            <a:off x="2437818" y="280609"/>
            <a:ext cx="6080898" cy="4971904"/>
            <a:chOff x="1196248" y="456778"/>
            <a:chExt cx="6080898" cy="4971904"/>
          </a:xfrm>
        </p:grpSpPr>
        <p:sp>
          <p:nvSpPr>
            <p:cNvPr id="53" name="箭头: 下 52">
              <a:extLst>
                <a:ext uri="{FF2B5EF4-FFF2-40B4-BE49-F238E27FC236}">
                  <a16:creationId xmlns:a16="http://schemas.microsoft.com/office/drawing/2014/main" id="{8B13E408-A0AA-4ACA-860C-70FFF5E16A63}"/>
                </a:ext>
              </a:extLst>
            </p:cNvPr>
            <p:cNvSpPr/>
            <p:nvPr/>
          </p:nvSpPr>
          <p:spPr>
            <a:xfrm>
              <a:off x="4121186" y="2615183"/>
              <a:ext cx="387206" cy="76289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4CD696B-2504-48AA-8838-3AA622138D88}"/>
                </a:ext>
              </a:extLst>
            </p:cNvPr>
            <p:cNvSpPr txBox="1"/>
            <p:nvPr/>
          </p:nvSpPr>
          <p:spPr>
            <a:xfrm>
              <a:off x="3592971" y="214636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21F8A052-81D1-4CDA-9D82-811A0CDC4D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6049" y="656803"/>
              <a:ext cx="490538" cy="733425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B4DF0FAF-F2F0-425D-9B0C-3CDC3CEC4A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31481" y="456778"/>
              <a:ext cx="495300" cy="933450"/>
            </a:xfrm>
            <a:prstGeom prst="rect">
              <a:avLst/>
            </a:prstGeom>
          </p:spPr>
        </p:pic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E441947-857D-4996-958D-FBC3C5F04FCF}"/>
                </a:ext>
              </a:extLst>
            </p:cNvPr>
            <p:cNvSpPr txBox="1"/>
            <p:nvPr/>
          </p:nvSpPr>
          <p:spPr>
            <a:xfrm>
              <a:off x="3569090" y="1346087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4E8CC05-22C5-494F-ADFB-AFFDDE3358F5}"/>
                </a:ext>
              </a:extLst>
            </p:cNvPr>
            <p:cNvSpPr txBox="1"/>
            <p:nvPr/>
          </p:nvSpPr>
          <p:spPr>
            <a:xfrm>
              <a:off x="4592820" y="1346087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D5A35DF-065B-4FD1-B9FA-51659295A474}"/>
                </a:ext>
              </a:extLst>
            </p:cNvPr>
            <p:cNvSpPr txBox="1"/>
            <p:nvPr/>
          </p:nvSpPr>
          <p:spPr>
            <a:xfrm>
              <a:off x="2311233" y="1346087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6C532DC-348B-470D-AEE3-3468423D738C}"/>
                </a:ext>
              </a:extLst>
            </p:cNvPr>
            <p:cNvSpPr txBox="1"/>
            <p:nvPr/>
          </p:nvSpPr>
          <p:spPr>
            <a:xfrm>
              <a:off x="6824724" y="1346087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19B9894-72E2-47BC-B069-672F0175EDD4}"/>
                </a:ext>
              </a:extLst>
            </p:cNvPr>
            <p:cNvSpPr txBox="1"/>
            <p:nvPr/>
          </p:nvSpPr>
          <p:spPr>
            <a:xfrm>
              <a:off x="5852588" y="1346087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3428A84-6948-4582-AA16-A2A24C464CC0}"/>
                </a:ext>
              </a:extLst>
            </p:cNvPr>
            <p:cNvSpPr txBox="1"/>
            <p:nvPr/>
          </p:nvSpPr>
          <p:spPr>
            <a:xfrm>
              <a:off x="1225108" y="1346087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4B167CD8-8E22-4C16-90FB-33D284E26C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49562" y="818728"/>
              <a:ext cx="409575" cy="571500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DC03EB3C-6A31-47FD-AFF8-53BAF6FB11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663" t="8262" r="21481" b="11302"/>
            <a:stretch/>
          </p:blipFill>
          <p:spPr>
            <a:xfrm>
              <a:off x="3577454" y="1717753"/>
              <a:ext cx="277744" cy="548565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CC53AC2E-5695-459D-A5B3-843600DE26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12528" b="2307"/>
            <a:stretch/>
          </p:blipFill>
          <p:spPr>
            <a:xfrm>
              <a:off x="4619237" y="1703273"/>
              <a:ext cx="301608" cy="552732"/>
            </a:xfrm>
            <a:prstGeom prst="rect">
              <a:avLst/>
            </a:prstGeom>
          </p:spPr>
        </p:pic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91599300-1629-4334-8C61-69E6ACA928C3}"/>
                </a:ext>
              </a:extLst>
            </p:cNvPr>
            <p:cNvSpPr txBox="1"/>
            <p:nvPr/>
          </p:nvSpPr>
          <p:spPr>
            <a:xfrm>
              <a:off x="4643185" y="2148796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DF81E8BE-9F9F-41B4-8223-D50E5F6AABF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752743" y="656803"/>
              <a:ext cx="533400" cy="752475"/>
            </a:xfrm>
            <a:prstGeom prst="rect">
              <a:avLst/>
            </a:prstGeom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CAB3F14C-DB2D-4C18-8F43-62018791834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96248" y="866405"/>
              <a:ext cx="400050" cy="519113"/>
            </a:xfrm>
            <a:prstGeom prst="rect">
              <a:avLst/>
            </a:prstGeom>
          </p:spPr>
        </p:pic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B73923DB-25E2-45B6-8CEB-CC94DBB657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496615" y="588194"/>
              <a:ext cx="482681" cy="810000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43CF740D-BA0B-4DFA-9497-64513ECBDE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4331185" y="487644"/>
              <a:ext cx="218544" cy="375747"/>
            </a:xfrm>
            <a:prstGeom prst="rect">
              <a:avLst/>
            </a:prstGeom>
          </p:spPr>
        </p:pic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35999BB-247D-45ED-A389-8CDC64A5709A}"/>
                </a:ext>
              </a:extLst>
            </p:cNvPr>
            <p:cNvSpPr txBox="1"/>
            <p:nvPr/>
          </p:nvSpPr>
          <p:spPr>
            <a:xfrm>
              <a:off x="3643336" y="5056922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F0BF409F-464E-4E16-92AD-A45D515B6DB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414" y="3567357"/>
              <a:ext cx="490538" cy="733425"/>
            </a:xfrm>
            <a:prstGeom prst="rect">
              <a:avLst/>
            </a:prstGeom>
          </p:spPr>
        </p:pic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CF058221-2D23-4B53-82C4-78FD6423A8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81846" y="3367332"/>
              <a:ext cx="495300" cy="933450"/>
            </a:xfrm>
            <a:prstGeom prst="rect">
              <a:avLst/>
            </a:prstGeom>
          </p:spPr>
        </p:pic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C491657F-B241-47C7-BFA9-E9BCF260A320}"/>
                </a:ext>
              </a:extLst>
            </p:cNvPr>
            <p:cNvSpPr txBox="1"/>
            <p:nvPr/>
          </p:nvSpPr>
          <p:spPr>
            <a:xfrm>
              <a:off x="3619455" y="4256641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E9410B6A-0730-422D-BE3C-2E975BADCD38}"/>
                </a:ext>
              </a:extLst>
            </p:cNvPr>
            <p:cNvSpPr txBox="1"/>
            <p:nvPr/>
          </p:nvSpPr>
          <p:spPr>
            <a:xfrm>
              <a:off x="4643185" y="4256641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73D52CA1-EA78-4B75-AF2C-FFC8574CB7B8}"/>
                </a:ext>
              </a:extLst>
            </p:cNvPr>
            <p:cNvSpPr txBox="1"/>
            <p:nvPr/>
          </p:nvSpPr>
          <p:spPr>
            <a:xfrm>
              <a:off x="2361598" y="425664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022C2E65-B257-4E45-9CCE-4038E687BB61}"/>
                </a:ext>
              </a:extLst>
            </p:cNvPr>
            <p:cNvSpPr txBox="1"/>
            <p:nvPr/>
          </p:nvSpPr>
          <p:spPr>
            <a:xfrm>
              <a:off x="6875089" y="425664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9018A724-A7B9-4792-8FB9-482A00D8C82F}"/>
                </a:ext>
              </a:extLst>
            </p:cNvPr>
            <p:cNvSpPr txBox="1"/>
            <p:nvPr/>
          </p:nvSpPr>
          <p:spPr>
            <a:xfrm>
              <a:off x="5902953" y="425664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605B5733-EECF-435D-BC0C-C34C4A80C741}"/>
                </a:ext>
              </a:extLst>
            </p:cNvPr>
            <p:cNvSpPr txBox="1"/>
            <p:nvPr/>
          </p:nvSpPr>
          <p:spPr>
            <a:xfrm>
              <a:off x="1275473" y="4256641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id="{9B59332C-C2E4-445A-ACB4-D9460450746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9927" y="3729282"/>
              <a:ext cx="409575" cy="571500"/>
            </a:xfrm>
            <a:prstGeom prst="rect">
              <a:avLst/>
            </a:prstGeom>
          </p:spPr>
        </p:pic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id="{442CCB03-C6F5-4732-AB77-FC57D59259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663" t="8262" r="21481" b="11302"/>
            <a:stretch/>
          </p:blipFill>
          <p:spPr>
            <a:xfrm>
              <a:off x="3627819" y="4628307"/>
              <a:ext cx="277744" cy="548565"/>
            </a:xfrm>
            <a:prstGeom prst="rect">
              <a:avLst/>
            </a:prstGeom>
          </p:spPr>
        </p:pic>
        <p:pic>
          <p:nvPicPr>
            <p:cNvPr id="71" name="图片 70">
              <a:extLst>
                <a:ext uri="{FF2B5EF4-FFF2-40B4-BE49-F238E27FC236}">
                  <a16:creationId xmlns:a16="http://schemas.microsoft.com/office/drawing/2014/main" id="{92173D47-CF48-4586-BE96-355839EEAD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12528" b="2307"/>
            <a:stretch/>
          </p:blipFill>
          <p:spPr>
            <a:xfrm>
              <a:off x="4669602" y="4613827"/>
              <a:ext cx="301608" cy="552732"/>
            </a:xfrm>
            <a:prstGeom prst="rect">
              <a:avLst/>
            </a:prstGeom>
          </p:spPr>
        </p:pic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F9921678-DAF0-4B2E-81A5-B08A7E9B96A3}"/>
                </a:ext>
              </a:extLst>
            </p:cNvPr>
            <p:cNvSpPr txBox="1"/>
            <p:nvPr/>
          </p:nvSpPr>
          <p:spPr>
            <a:xfrm>
              <a:off x="4693550" y="5059350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161D8AAC-0061-4F20-80D0-3196F41AB92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03108" y="3567357"/>
              <a:ext cx="533400" cy="752475"/>
            </a:xfrm>
            <a:prstGeom prst="rect">
              <a:avLst/>
            </a:prstGeom>
          </p:spPr>
        </p:pic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id="{E8E308A1-F019-408E-A9EA-A751EA8C021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46613" y="3776959"/>
              <a:ext cx="400050" cy="519113"/>
            </a:xfrm>
            <a:prstGeom prst="rect">
              <a:avLst/>
            </a:prstGeom>
          </p:spPr>
        </p:pic>
        <p:pic>
          <p:nvPicPr>
            <p:cNvPr id="78" name="图片 77">
              <a:extLst>
                <a:ext uri="{FF2B5EF4-FFF2-40B4-BE49-F238E27FC236}">
                  <a16:creationId xmlns:a16="http://schemas.microsoft.com/office/drawing/2014/main" id="{7DD3BBBF-9E52-43E7-B4AB-5B00429FE4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573574" y="3610219"/>
              <a:ext cx="476250" cy="709613"/>
            </a:xfrm>
            <a:prstGeom prst="rect">
              <a:avLst/>
            </a:prstGeom>
          </p:spPr>
        </p:pic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id="{00D5FF18-D019-4A9A-B495-F630D16C1217}"/>
              </a:ext>
            </a:extLst>
          </p:cNvPr>
          <p:cNvSpPr txBox="1"/>
          <p:nvPr/>
        </p:nvSpPr>
        <p:spPr>
          <a:xfrm>
            <a:off x="4323707" y="5882582"/>
            <a:ext cx="38248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ea typeface="+mn-ea"/>
              </a:rPr>
              <a:t>B </a:t>
            </a: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cs"/>
              </a:rPr>
              <a:t>lays the flag down and squats</a:t>
            </a:r>
            <a:endParaRPr lang="en-US" altLang="zh-CN" sz="2000" kern="0" dirty="0">
              <a:solidFill>
                <a:srgbClr val="000000"/>
              </a:solidFill>
              <a:latin typeface="Arial" panose="020B0604020202020204" pitchFamily="34" charset="0"/>
              <a:ea typeface="+mj-ea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2BD8FD4C-DA5B-454D-8EDA-9D345C9BD142}"/>
              </a:ext>
            </a:extLst>
          </p:cNvPr>
          <p:cNvSpPr/>
          <p:nvPr/>
        </p:nvSpPr>
        <p:spPr>
          <a:xfrm>
            <a:off x="63753" y="4830756"/>
            <a:ext cx="2632259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L1:	select  L4, L6</a:t>
            </a:r>
          </a:p>
          <a:p>
            <a:r>
              <a:rPr lang="en-US" altLang="zh-CN" sz="2000" dirty="0"/>
              <a:t>L2:	pivot             </a:t>
            </a:r>
            <a:endParaRPr lang="en-US" altLang="zh-CN" sz="1600" dirty="0"/>
          </a:p>
          <a:p>
            <a:r>
              <a:rPr lang="en-US" altLang="zh-CN" sz="2000" dirty="0"/>
              <a:t>L3:	partition</a:t>
            </a:r>
          </a:p>
          <a:p>
            <a:r>
              <a:rPr lang="en-US" altLang="zh-CN" sz="2000" dirty="0">
                <a:solidFill>
                  <a:srgbClr val="FF0000"/>
                </a:solidFill>
              </a:rPr>
              <a:t>L4:	squat</a:t>
            </a:r>
          </a:p>
          <a:p>
            <a:r>
              <a:rPr lang="en-US" altLang="zh-CN" sz="2000" dirty="0"/>
              <a:t>L5:	</a:t>
            </a:r>
            <a:r>
              <a:rPr lang="en-US" altLang="zh-CN" sz="2000" dirty="0" err="1"/>
              <a:t>goto</a:t>
            </a:r>
            <a:r>
              <a:rPr lang="en-US" altLang="zh-CN" sz="2000" dirty="0"/>
              <a:t> L1            </a:t>
            </a:r>
          </a:p>
          <a:p>
            <a:r>
              <a:rPr lang="en-US" altLang="zh-CN" sz="2000" dirty="0"/>
              <a:t>L6:	halt            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410523946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76" y="92072"/>
            <a:ext cx="8712968" cy="933450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18</a:t>
            </a:r>
            <a:r>
              <a:rPr lang="en-US" altLang="zh-CN" sz="3200" dirty="0">
                <a:ea typeface="黑体" panose="02010609060101010101" pitchFamily="49" charset="-122"/>
              </a:rPr>
              <a:t>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Jump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F0FBCBE-2774-4EEC-A56A-1185FF81C4EB}"/>
              </a:ext>
            </a:extLst>
          </p:cNvPr>
          <p:cNvGrpSpPr/>
          <p:nvPr/>
        </p:nvGrpSpPr>
        <p:grpSpPr>
          <a:xfrm>
            <a:off x="2487840" y="113589"/>
            <a:ext cx="6081212" cy="4727863"/>
            <a:chOff x="2487840" y="113589"/>
            <a:chExt cx="6081212" cy="4727863"/>
          </a:xfrm>
        </p:grpSpPr>
        <p:sp>
          <p:nvSpPr>
            <p:cNvPr id="65" name="箭头: 下 64">
              <a:extLst>
                <a:ext uri="{FF2B5EF4-FFF2-40B4-BE49-F238E27FC236}">
                  <a16:creationId xmlns:a16="http://schemas.microsoft.com/office/drawing/2014/main" id="{9EE8E531-F407-4C89-9937-F6D7CB4550A2}"/>
                </a:ext>
              </a:extLst>
            </p:cNvPr>
            <p:cNvSpPr/>
            <p:nvPr/>
          </p:nvSpPr>
          <p:spPr>
            <a:xfrm>
              <a:off x="5339805" y="2125282"/>
              <a:ext cx="387206" cy="76289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12C4874-61EC-49AE-AB30-9EE930050916}"/>
                </a:ext>
              </a:extLst>
            </p:cNvPr>
            <p:cNvSpPr txBox="1"/>
            <p:nvPr/>
          </p:nvSpPr>
          <p:spPr>
            <a:xfrm>
              <a:off x="4935242" y="4469692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60207279-22D1-41E6-B623-AFC1CA6EB4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68320" y="2980127"/>
              <a:ext cx="490538" cy="733425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4E1B5A50-8F56-4DC1-A776-06A63C977E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73752" y="2780102"/>
              <a:ext cx="495300" cy="933450"/>
            </a:xfrm>
            <a:prstGeom prst="rect">
              <a:avLst/>
            </a:prstGeom>
          </p:spPr>
        </p:pic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358DD92-DDC0-49CC-83E7-1C24E0EBDD9D}"/>
                </a:ext>
              </a:extLst>
            </p:cNvPr>
            <p:cNvSpPr txBox="1"/>
            <p:nvPr/>
          </p:nvSpPr>
          <p:spPr>
            <a:xfrm>
              <a:off x="4911361" y="3669411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CB9CAD5-E50C-4189-83BB-640506E9BAB8}"/>
                </a:ext>
              </a:extLst>
            </p:cNvPr>
            <p:cNvSpPr txBox="1"/>
            <p:nvPr/>
          </p:nvSpPr>
          <p:spPr>
            <a:xfrm>
              <a:off x="5935091" y="3669411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8229F04-4F06-4E84-8BFB-BD6378B34FDD}"/>
                </a:ext>
              </a:extLst>
            </p:cNvPr>
            <p:cNvSpPr txBox="1"/>
            <p:nvPr/>
          </p:nvSpPr>
          <p:spPr>
            <a:xfrm>
              <a:off x="3653504" y="366941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9BE7088-696E-47D9-B3EB-4B9E6C9A167E}"/>
                </a:ext>
              </a:extLst>
            </p:cNvPr>
            <p:cNvSpPr txBox="1"/>
            <p:nvPr/>
          </p:nvSpPr>
          <p:spPr>
            <a:xfrm>
              <a:off x="8166995" y="366941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9C9D6C8-5DCD-4953-8538-4CF0066F5268}"/>
                </a:ext>
              </a:extLst>
            </p:cNvPr>
            <p:cNvSpPr txBox="1"/>
            <p:nvPr/>
          </p:nvSpPr>
          <p:spPr>
            <a:xfrm>
              <a:off x="7194859" y="366941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AD2D801-4423-4C55-A739-89A4D8DDC8B0}"/>
                </a:ext>
              </a:extLst>
            </p:cNvPr>
            <p:cNvSpPr txBox="1"/>
            <p:nvPr/>
          </p:nvSpPr>
          <p:spPr>
            <a:xfrm>
              <a:off x="2567379" y="3669411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FA27E330-7C86-470F-BBA7-D918A871EB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91833" y="3142052"/>
              <a:ext cx="409575" cy="571500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417105D7-7331-4BD2-BD49-141D15B266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663" t="8262" r="21481" b="11302"/>
            <a:stretch/>
          </p:blipFill>
          <p:spPr>
            <a:xfrm>
              <a:off x="4919725" y="4041077"/>
              <a:ext cx="277744" cy="548565"/>
            </a:xfrm>
            <a:prstGeom prst="rect">
              <a:avLst/>
            </a:prstGeom>
          </p:spPr>
        </p:pic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1853C288-61AE-41C2-B761-30B106AC1E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12528" b="2307"/>
            <a:stretch/>
          </p:blipFill>
          <p:spPr>
            <a:xfrm>
              <a:off x="5961508" y="4026597"/>
              <a:ext cx="301608" cy="552732"/>
            </a:xfrm>
            <a:prstGeom prst="rect">
              <a:avLst/>
            </a:prstGeom>
          </p:spPr>
        </p:pic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141B52B-8FE4-4CA8-9C5F-0B44CF79C169}"/>
                </a:ext>
              </a:extLst>
            </p:cNvPr>
            <p:cNvSpPr txBox="1"/>
            <p:nvPr/>
          </p:nvSpPr>
          <p:spPr>
            <a:xfrm>
              <a:off x="5985456" y="4472120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id="{A70A3545-82D7-4027-9FCF-6416236692C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95014" y="2980127"/>
              <a:ext cx="533400" cy="752475"/>
            </a:xfrm>
            <a:prstGeom prst="rect">
              <a:avLst/>
            </a:prstGeom>
          </p:spPr>
        </p:pic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id="{4D99DF3E-A8D7-4654-90EB-E1B62B86648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538519" y="3189729"/>
              <a:ext cx="400050" cy="519113"/>
            </a:xfrm>
            <a:prstGeom prst="rect">
              <a:avLst/>
            </a:prstGeom>
          </p:spPr>
        </p:pic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id="{62875243-FE92-4891-89C9-901BF72C4A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865480" y="3022989"/>
              <a:ext cx="476250" cy="709613"/>
            </a:xfrm>
            <a:prstGeom prst="rect">
              <a:avLst/>
            </a:prstGeom>
          </p:spPr>
        </p:pic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59DA3C4C-20F8-4FF8-B8D5-3B242736FB16}"/>
                </a:ext>
              </a:extLst>
            </p:cNvPr>
            <p:cNvSpPr txBox="1"/>
            <p:nvPr/>
          </p:nvSpPr>
          <p:spPr>
            <a:xfrm>
              <a:off x="4884563" y="1803179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6D694CC5-6C2D-4C0D-8FC4-4555A11E9F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7641" y="313614"/>
              <a:ext cx="490538" cy="733425"/>
            </a:xfrm>
            <a:prstGeom prst="rect">
              <a:avLst/>
            </a:prstGeom>
          </p:spPr>
        </p:pic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id="{1053C0CE-DD96-4019-87E5-221228F05E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23073" y="113589"/>
              <a:ext cx="495300" cy="933450"/>
            </a:xfrm>
            <a:prstGeom prst="rect">
              <a:avLst/>
            </a:prstGeom>
          </p:spPr>
        </p:pic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3372BFAD-4D7A-4B59-B9A1-21348F77A219}"/>
                </a:ext>
              </a:extLst>
            </p:cNvPr>
            <p:cNvSpPr txBox="1"/>
            <p:nvPr/>
          </p:nvSpPr>
          <p:spPr>
            <a:xfrm>
              <a:off x="4860682" y="1002898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9311DD4F-367B-4ECF-9CD7-71F0E60690C5}"/>
                </a:ext>
              </a:extLst>
            </p:cNvPr>
            <p:cNvSpPr txBox="1"/>
            <p:nvPr/>
          </p:nvSpPr>
          <p:spPr>
            <a:xfrm>
              <a:off x="5884412" y="1002898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76852309-82E3-4E70-A711-05231D941CDE}"/>
                </a:ext>
              </a:extLst>
            </p:cNvPr>
            <p:cNvSpPr txBox="1"/>
            <p:nvPr/>
          </p:nvSpPr>
          <p:spPr>
            <a:xfrm>
              <a:off x="3602825" y="1002898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16EC1E51-B822-40BC-AB89-0898EB3092D6}"/>
                </a:ext>
              </a:extLst>
            </p:cNvPr>
            <p:cNvSpPr txBox="1"/>
            <p:nvPr/>
          </p:nvSpPr>
          <p:spPr>
            <a:xfrm>
              <a:off x="8116316" y="1002898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F6D57467-476A-4C96-81D1-53A42CCA6E95}"/>
                </a:ext>
              </a:extLst>
            </p:cNvPr>
            <p:cNvSpPr txBox="1"/>
            <p:nvPr/>
          </p:nvSpPr>
          <p:spPr>
            <a:xfrm>
              <a:off x="7144180" y="1002898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B94E1832-A97D-4A22-8211-365BFA731586}"/>
                </a:ext>
              </a:extLst>
            </p:cNvPr>
            <p:cNvSpPr txBox="1"/>
            <p:nvPr/>
          </p:nvSpPr>
          <p:spPr>
            <a:xfrm>
              <a:off x="2516700" y="1002898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98" name="图片 97">
              <a:extLst>
                <a:ext uri="{FF2B5EF4-FFF2-40B4-BE49-F238E27FC236}">
                  <a16:creationId xmlns:a16="http://schemas.microsoft.com/office/drawing/2014/main" id="{6EE8DEAA-3E95-4F14-A794-F843F7DFC8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41154" y="475539"/>
              <a:ext cx="409575" cy="571500"/>
            </a:xfrm>
            <a:prstGeom prst="rect">
              <a:avLst/>
            </a:prstGeom>
          </p:spPr>
        </p:pic>
        <p:pic>
          <p:nvPicPr>
            <p:cNvPr id="99" name="图片 98">
              <a:extLst>
                <a:ext uri="{FF2B5EF4-FFF2-40B4-BE49-F238E27FC236}">
                  <a16:creationId xmlns:a16="http://schemas.microsoft.com/office/drawing/2014/main" id="{26FE7F87-66DA-4D20-9D46-1D6603F0EC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663" t="8262" r="21481" b="11302"/>
            <a:stretch/>
          </p:blipFill>
          <p:spPr>
            <a:xfrm>
              <a:off x="4869046" y="1374564"/>
              <a:ext cx="277744" cy="548565"/>
            </a:xfrm>
            <a:prstGeom prst="rect">
              <a:avLst/>
            </a:prstGeom>
          </p:spPr>
        </p:pic>
        <p:pic>
          <p:nvPicPr>
            <p:cNvPr id="100" name="图片 99">
              <a:extLst>
                <a:ext uri="{FF2B5EF4-FFF2-40B4-BE49-F238E27FC236}">
                  <a16:creationId xmlns:a16="http://schemas.microsoft.com/office/drawing/2014/main" id="{C5BD4D04-E4A0-44D0-AAC4-1FBE9A5323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12528" b="2307"/>
            <a:stretch/>
          </p:blipFill>
          <p:spPr>
            <a:xfrm>
              <a:off x="5910829" y="1360084"/>
              <a:ext cx="301608" cy="552732"/>
            </a:xfrm>
            <a:prstGeom prst="rect">
              <a:avLst/>
            </a:prstGeom>
          </p:spPr>
        </p:pic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42911407-DB50-4A87-A345-A31692B081AE}"/>
                </a:ext>
              </a:extLst>
            </p:cNvPr>
            <p:cNvSpPr txBox="1"/>
            <p:nvPr/>
          </p:nvSpPr>
          <p:spPr>
            <a:xfrm>
              <a:off x="5934777" y="1805607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102" name="图片 101">
              <a:extLst>
                <a:ext uri="{FF2B5EF4-FFF2-40B4-BE49-F238E27FC236}">
                  <a16:creationId xmlns:a16="http://schemas.microsoft.com/office/drawing/2014/main" id="{49C1F644-EAE1-47FC-A1B6-84E02BC16A9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44335" y="313614"/>
              <a:ext cx="533400" cy="752475"/>
            </a:xfrm>
            <a:prstGeom prst="rect">
              <a:avLst/>
            </a:prstGeom>
          </p:spPr>
        </p:pic>
        <p:pic>
          <p:nvPicPr>
            <p:cNvPr id="103" name="图片 102">
              <a:extLst>
                <a:ext uri="{FF2B5EF4-FFF2-40B4-BE49-F238E27FC236}">
                  <a16:creationId xmlns:a16="http://schemas.microsoft.com/office/drawing/2014/main" id="{B8F1A430-CFB7-4C70-A1F8-38EBAFE159C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487840" y="523216"/>
              <a:ext cx="400050" cy="519113"/>
            </a:xfrm>
            <a:prstGeom prst="rect">
              <a:avLst/>
            </a:prstGeom>
          </p:spPr>
        </p:pic>
        <p:pic>
          <p:nvPicPr>
            <p:cNvPr id="104" name="图片 103">
              <a:extLst>
                <a:ext uri="{FF2B5EF4-FFF2-40B4-BE49-F238E27FC236}">
                  <a16:creationId xmlns:a16="http://schemas.microsoft.com/office/drawing/2014/main" id="{5D878E71-2AAC-4F42-A6EB-7A7173690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814801" y="356476"/>
              <a:ext cx="476250" cy="709613"/>
            </a:xfrm>
            <a:prstGeom prst="rect">
              <a:avLst/>
            </a:prstGeom>
          </p:spPr>
        </p:pic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5C801F08-676E-425F-A049-09887DA0AFAB}"/>
              </a:ext>
            </a:extLst>
          </p:cNvPr>
          <p:cNvSpPr txBox="1"/>
          <p:nvPr/>
        </p:nvSpPr>
        <p:spPr>
          <a:xfrm>
            <a:off x="3734690" y="5666807"/>
            <a:ext cx="519928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Jump to L1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Data group, L and R keep unchanged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1C526AA7-9D0D-4CA7-B3CC-CA27AEC21338}"/>
              </a:ext>
            </a:extLst>
          </p:cNvPr>
          <p:cNvSpPr/>
          <p:nvPr/>
        </p:nvSpPr>
        <p:spPr>
          <a:xfrm>
            <a:off x="63753" y="4830756"/>
            <a:ext cx="2632259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L1:	select  L4, L6</a:t>
            </a:r>
          </a:p>
          <a:p>
            <a:r>
              <a:rPr lang="en-US" altLang="zh-CN" sz="2000" dirty="0"/>
              <a:t>L2:	pivot             </a:t>
            </a:r>
            <a:endParaRPr lang="en-US" altLang="zh-CN" sz="1600" dirty="0"/>
          </a:p>
          <a:p>
            <a:r>
              <a:rPr lang="en-US" altLang="zh-CN" sz="2000" dirty="0"/>
              <a:t>L3:	partition</a:t>
            </a:r>
          </a:p>
          <a:p>
            <a:r>
              <a:rPr lang="en-US" altLang="zh-CN" sz="2000" dirty="0"/>
              <a:t>L4:	squat</a:t>
            </a:r>
          </a:p>
          <a:p>
            <a:r>
              <a:rPr lang="en-US" altLang="zh-CN" sz="2000" dirty="0">
                <a:solidFill>
                  <a:srgbClr val="FF0000"/>
                </a:solidFill>
              </a:rPr>
              <a:t>L5:	</a:t>
            </a:r>
            <a:r>
              <a:rPr lang="en-US" altLang="zh-CN" sz="2000" dirty="0" err="1">
                <a:solidFill>
                  <a:srgbClr val="FF0000"/>
                </a:solidFill>
              </a:rPr>
              <a:t>goto</a:t>
            </a:r>
            <a:r>
              <a:rPr lang="en-US" altLang="zh-CN" sz="2000" dirty="0">
                <a:solidFill>
                  <a:srgbClr val="FF0000"/>
                </a:solidFill>
              </a:rPr>
              <a:t> L1            </a:t>
            </a:r>
          </a:p>
          <a:p>
            <a:r>
              <a:rPr lang="en-US" altLang="zh-CN" sz="2000" dirty="0"/>
              <a:t>L6:	halt            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673420933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14" y="98302"/>
            <a:ext cx="8712968" cy="919235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ea typeface="黑体" panose="02010609060101010101" pitchFamily="49" charset="-122"/>
              </a:rPr>
              <a:t>19: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Select a area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F388ECE-EEC9-4F20-AD14-D921DAC4E566}"/>
              </a:ext>
            </a:extLst>
          </p:cNvPr>
          <p:cNvGrpSpPr/>
          <p:nvPr/>
        </p:nvGrpSpPr>
        <p:grpSpPr>
          <a:xfrm>
            <a:off x="2742049" y="332656"/>
            <a:ext cx="6030533" cy="4969905"/>
            <a:chOff x="2261681" y="213068"/>
            <a:chExt cx="6030533" cy="4969905"/>
          </a:xfrm>
        </p:grpSpPr>
        <p:sp>
          <p:nvSpPr>
            <p:cNvPr id="65" name="箭头: 下 64">
              <a:extLst>
                <a:ext uri="{FF2B5EF4-FFF2-40B4-BE49-F238E27FC236}">
                  <a16:creationId xmlns:a16="http://schemas.microsoft.com/office/drawing/2014/main" id="{9EE8E531-F407-4C89-9937-F6D7CB4550A2}"/>
                </a:ext>
              </a:extLst>
            </p:cNvPr>
            <p:cNvSpPr/>
            <p:nvPr/>
          </p:nvSpPr>
          <p:spPr>
            <a:xfrm>
              <a:off x="5143458" y="2238960"/>
              <a:ext cx="387206" cy="76289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365653D4-78BA-4A49-9557-F6C2C02BA6CD}"/>
                </a:ext>
              </a:extLst>
            </p:cNvPr>
            <p:cNvSpPr txBox="1"/>
            <p:nvPr/>
          </p:nvSpPr>
          <p:spPr>
            <a:xfrm>
              <a:off x="4658404" y="190265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A90DE0E1-9A9B-4639-BE40-2216E0EF8D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91482" y="413093"/>
              <a:ext cx="490538" cy="733425"/>
            </a:xfrm>
            <a:prstGeom prst="rect">
              <a:avLst/>
            </a:prstGeom>
          </p:spPr>
        </p:pic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id="{9247D3BD-98C3-468E-814A-CF3CA986C9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6914" y="213068"/>
              <a:ext cx="495300" cy="933450"/>
            </a:xfrm>
            <a:prstGeom prst="rect">
              <a:avLst/>
            </a:prstGeom>
          </p:spPr>
        </p:pic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42240CCC-58B5-4134-B49E-A614961B0633}"/>
                </a:ext>
              </a:extLst>
            </p:cNvPr>
            <p:cNvSpPr txBox="1"/>
            <p:nvPr/>
          </p:nvSpPr>
          <p:spPr>
            <a:xfrm>
              <a:off x="4634523" y="1102377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BBE8FE99-05A6-4BA6-8810-6E5C357A20AE}"/>
                </a:ext>
              </a:extLst>
            </p:cNvPr>
            <p:cNvSpPr txBox="1"/>
            <p:nvPr/>
          </p:nvSpPr>
          <p:spPr>
            <a:xfrm>
              <a:off x="5658253" y="1102377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535AA440-01C5-4F36-A7A8-F8F14082FDE1}"/>
                </a:ext>
              </a:extLst>
            </p:cNvPr>
            <p:cNvSpPr txBox="1"/>
            <p:nvPr/>
          </p:nvSpPr>
          <p:spPr>
            <a:xfrm>
              <a:off x="3376666" y="1102377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C5734BCF-D161-4369-B742-8BD9C6B4E160}"/>
                </a:ext>
              </a:extLst>
            </p:cNvPr>
            <p:cNvSpPr txBox="1"/>
            <p:nvPr/>
          </p:nvSpPr>
          <p:spPr>
            <a:xfrm>
              <a:off x="7890157" y="1102377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1DDA33FF-656A-4B2B-ABF7-34C9A3FF57DC}"/>
                </a:ext>
              </a:extLst>
            </p:cNvPr>
            <p:cNvSpPr txBox="1"/>
            <p:nvPr/>
          </p:nvSpPr>
          <p:spPr>
            <a:xfrm>
              <a:off x="6918021" y="1102377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BFE1A722-3FDB-49EC-941A-816044195DFE}"/>
                </a:ext>
              </a:extLst>
            </p:cNvPr>
            <p:cNvSpPr txBox="1"/>
            <p:nvPr/>
          </p:nvSpPr>
          <p:spPr>
            <a:xfrm>
              <a:off x="2290541" y="1102377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id="{FD9F8D5C-B65E-4BA8-8618-5F446A7D07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14995" y="575018"/>
              <a:ext cx="409575" cy="571500"/>
            </a:xfrm>
            <a:prstGeom prst="rect">
              <a:avLst/>
            </a:prstGeom>
          </p:spPr>
        </p:pic>
        <p:pic>
          <p:nvPicPr>
            <p:cNvPr id="77" name="图片 76">
              <a:extLst>
                <a:ext uri="{FF2B5EF4-FFF2-40B4-BE49-F238E27FC236}">
                  <a16:creationId xmlns:a16="http://schemas.microsoft.com/office/drawing/2014/main" id="{950A1A5A-2C5B-4BA0-85DC-FC9025527F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663" t="8262" r="21481" b="11302"/>
            <a:stretch/>
          </p:blipFill>
          <p:spPr>
            <a:xfrm>
              <a:off x="4642887" y="1474043"/>
              <a:ext cx="277744" cy="548565"/>
            </a:xfrm>
            <a:prstGeom prst="rect">
              <a:avLst/>
            </a:prstGeom>
          </p:spPr>
        </p:pic>
        <p:pic>
          <p:nvPicPr>
            <p:cNvPr id="78" name="图片 77">
              <a:extLst>
                <a:ext uri="{FF2B5EF4-FFF2-40B4-BE49-F238E27FC236}">
                  <a16:creationId xmlns:a16="http://schemas.microsoft.com/office/drawing/2014/main" id="{EC8EE854-6109-4159-B439-33363EBEF9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12528" b="2307"/>
            <a:stretch/>
          </p:blipFill>
          <p:spPr>
            <a:xfrm>
              <a:off x="5684670" y="1459563"/>
              <a:ext cx="301608" cy="552732"/>
            </a:xfrm>
            <a:prstGeom prst="rect">
              <a:avLst/>
            </a:prstGeom>
          </p:spPr>
        </p:pic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3D90E3C1-F542-4319-9A2D-542AEEE0D2F1}"/>
                </a:ext>
              </a:extLst>
            </p:cNvPr>
            <p:cNvSpPr txBox="1"/>
            <p:nvPr/>
          </p:nvSpPr>
          <p:spPr>
            <a:xfrm>
              <a:off x="5708618" y="1905086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id="{30F91DCC-2B16-47E5-95C0-AFD0C264D7B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818176" y="413093"/>
              <a:ext cx="533400" cy="752475"/>
            </a:xfrm>
            <a:prstGeom prst="rect">
              <a:avLst/>
            </a:prstGeom>
          </p:spPr>
        </p:pic>
        <p:pic>
          <p:nvPicPr>
            <p:cNvPr id="81" name="图片 80">
              <a:extLst>
                <a:ext uri="{FF2B5EF4-FFF2-40B4-BE49-F238E27FC236}">
                  <a16:creationId xmlns:a16="http://schemas.microsoft.com/office/drawing/2014/main" id="{41EC571F-4D96-4232-B5F1-4D6403161FD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261681" y="622695"/>
              <a:ext cx="400050" cy="519113"/>
            </a:xfrm>
            <a:prstGeom prst="rect">
              <a:avLst/>
            </a:prstGeom>
          </p:spPr>
        </p:pic>
        <p:pic>
          <p:nvPicPr>
            <p:cNvPr id="89" name="图片 88">
              <a:extLst>
                <a:ext uri="{FF2B5EF4-FFF2-40B4-BE49-F238E27FC236}">
                  <a16:creationId xmlns:a16="http://schemas.microsoft.com/office/drawing/2014/main" id="{39ABA961-AC75-4630-9B86-D87A3CC11B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588642" y="455955"/>
              <a:ext cx="476250" cy="709613"/>
            </a:xfrm>
            <a:prstGeom prst="rect">
              <a:avLst/>
            </a:prstGeom>
          </p:spPr>
        </p:pic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0C946B8E-2580-444E-A743-77AEC7661FEC}"/>
                </a:ext>
              </a:extLst>
            </p:cNvPr>
            <p:cNvSpPr txBox="1"/>
            <p:nvPr/>
          </p:nvSpPr>
          <p:spPr>
            <a:xfrm>
              <a:off x="4482235" y="481364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107" name="图片 106">
              <a:extLst>
                <a:ext uri="{FF2B5EF4-FFF2-40B4-BE49-F238E27FC236}">
                  <a16:creationId xmlns:a16="http://schemas.microsoft.com/office/drawing/2014/main" id="{01997E62-1F2F-427C-A1B2-52311B4BD5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91482" y="3324076"/>
              <a:ext cx="490538" cy="733425"/>
            </a:xfrm>
            <a:prstGeom prst="rect">
              <a:avLst/>
            </a:prstGeom>
          </p:spPr>
        </p:pic>
        <p:pic>
          <p:nvPicPr>
            <p:cNvPr id="108" name="图片 107">
              <a:extLst>
                <a:ext uri="{FF2B5EF4-FFF2-40B4-BE49-F238E27FC236}">
                  <a16:creationId xmlns:a16="http://schemas.microsoft.com/office/drawing/2014/main" id="{1854B1FD-5EB0-4D07-858C-FAA365F45A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6914" y="3124051"/>
              <a:ext cx="495300" cy="933450"/>
            </a:xfrm>
            <a:prstGeom prst="rect">
              <a:avLst/>
            </a:prstGeom>
          </p:spPr>
        </p:pic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76D47F2F-6A41-44C5-9CA0-F6EE27FCB57F}"/>
                </a:ext>
              </a:extLst>
            </p:cNvPr>
            <p:cNvSpPr txBox="1"/>
            <p:nvPr/>
          </p:nvSpPr>
          <p:spPr>
            <a:xfrm>
              <a:off x="4592578" y="4013360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4B9E1C03-9097-4EE6-AAC1-A23F4FD309C3}"/>
                </a:ext>
              </a:extLst>
            </p:cNvPr>
            <p:cNvSpPr txBox="1"/>
            <p:nvPr/>
          </p:nvSpPr>
          <p:spPr>
            <a:xfrm>
              <a:off x="5658253" y="4013360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7831FCA8-7304-4496-AA61-56BFFEE4B4BE}"/>
                </a:ext>
              </a:extLst>
            </p:cNvPr>
            <p:cNvSpPr txBox="1"/>
            <p:nvPr/>
          </p:nvSpPr>
          <p:spPr>
            <a:xfrm>
              <a:off x="3376666" y="4013360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177AADF3-734C-470A-A884-A9770B303579}"/>
                </a:ext>
              </a:extLst>
            </p:cNvPr>
            <p:cNvSpPr txBox="1"/>
            <p:nvPr/>
          </p:nvSpPr>
          <p:spPr>
            <a:xfrm>
              <a:off x="7890157" y="4013360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067284BE-3B3C-4C54-B894-BB29966EB412}"/>
                </a:ext>
              </a:extLst>
            </p:cNvPr>
            <p:cNvSpPr txBox="1"/>
            <p:nvPr/>
          </p:nvSpPr>
          <p:spPr>
            <a:xfrm>
              <a:off x="6918021" y="4013360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0323E8EB-D99C-43E3-9EDD-BB8362147EED}"/>
                </a:ext>
              </a:extLst>
            </p:cNvPr>
            <p:cNvSpPr txBox="1"/>
            <p:nvPr/>
          </p:nvSpPr>
          <p:spPr>
            <a:xfrm>
              <a:off x="2290541" y="4013360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115" name="图片 114">
              <a:extLst>
                <a:ext uri="{FF2B5EF4-FFF2-40B4-BE49-F238E27FC236}">
                  <a16:creationId xmlns:a16="http://schemas.microsoft.com/office/drawing/2014/main" id="{8BB42AEF-EBD3-4262-AA33-95191894267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14995" y="3486001"/>
              <a:ext cx="409575" cy="571500"/>
            </a:xfrm>
            <a:prstGeom prst="rect">
              <a:avLst/>
            </a:prstGeom>
          </p:spPr>
        </p:pic>
        <p:pic>
          <p:nvPicPr>
            <p:cNvPr id="117" name="图片 116">
              <a:extLst>
                <a:ext uri="{FF2B5EF4-FFF2-40B4-BE49-F238E27FC236}">
                  <a16:creationId xmlns:a16="http://schemas.microsoft.com/office/drawing/2014/main" id="{567DA77E-732F-4816-A1A5-E10C87DFAF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663" t="8262" r="21481" b="11302"/>
            <a:stretch/>
          </p:blipFill>
          <p:spPr>
            <a:xfrm>
              <a:off x="4466718" y="4385026"/>
              <a:ext cx="277744" cy="548565"/>
            </a:xfrm>
            <a:prstGeom prst="rect">
              <a:avLst/>
            </a:prstGeom>
          </p:spPr>
        </p:pic>
        <p:pic>
          <p:nvPicPr>
            <p:cNvPr id="118" name="图片 117">
              <a:extLst>
                <a:ext uri="{FF2B5EF4-FFF2-40B4-BE49-F238E27FC236}">
                  <a16:creationId xmlns:a16="http://schemas.microsoft.com/office/drawing/2014/main" id="{8DC8A8E0-631F-40C6-9637-DC819B0177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12528" b="2307"/>
            <a:stretch/>
          </p:blipFill>
          <p:spPr>
            <a:xfrm>
              <a:off x="4746179" y="4364081"/>
              <a:ext cx="301608" cy="552732"/>
            </a:xfrm>
            <a:prstGeom prst="rect">
              <a:avLst/>
            </a:prstGeom>
          </p:spPr>
        </p:pic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941C229D-8C08-472D-BA14-8F09EA88A53E}"/>
                </a:ext>
              </a:extLst>
            </p:cNvPr>
            <p:cNvSpPr txBox="1"/>
            <p:nvPr/>
          </p:nvSpPr>
          <p:spPr>
            <a:xfrm>
              <a:off x="4770127" y="4809604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120" name="图片 119">
              <a:extLst>
                <a:ext uri="{FF2B5EF4-FFF2-40B4-BE49-F238E27FC236}">
                  <a16:creationId xmlns:a16="http://schemas.microsoft.com/office/drawing/2014/main" id="{8025270E-5A4B-44BF-84FC-F990DF3802B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818176" y="3324076"/>
              <a:ext cx="533400" cy="752475"/>
            </a:xfrm>
            <a:prstGeom prst="rect">
              <a:avLst/>
            </a:prstGeom>
          </p:spPr>
        </p:pic>
        <p:pic>
          <p:nvPicPr>
            <p:cNvPr id="121" name="图片 120">
              <a:extLst>
                <a:ext uri="{FF2B5EF4-FFF2-40B4-BE49-F238E27FC236}">
                  <a16:creationId xmlns:a16="http://schemas.microsoft.com/office/drawing/2014/main" id="{B9D99650-C994-43A5-B496-B3DC897C19E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261681" y="3533678"/>
              <a:ext cx="400050" cy="519113"/>
            </a:xfrm>
            <a:prstGeom prst="rect">
              <a:avLst/>
            </a:prstGeom>
          </p:spPr>
        </p:pic>
        <p:pic>
          <p:nvPicPr>
            <p:cNvPr id="122" name="图片 121">
              <a:extLst>
                <a:ext uri="{FF2B5EF4-FFF2-40B4-BE49-F238E27FC236}">
                  <a16:creationId xmlns:a16="http://schemas.microsoft.com/office/drawing/2014/main" id="{D089B73B-94C7-4D80-93B4-93E13AC1E8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588642" y="3366938"/>
              <a:ext cx="476250" cy="709613"/>
            </a:xfrm>
            <a:prstGeom prst="rect">
              <a:avLst/>
            </a:prstGeom>
          </p:spPr>
        </p:pic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DB9D4C1-45A5-4885-B042-384BCCC1C881}"/>
                </a:ext>
              </a:extLst>
            </p:cNvPr>
            <p:cNvSpPr/>
            <p:nvPr/>
          </p:nvSpPr>
          <p:spPr>
            <a:xfrm>
              <a:off x="4124510" y="3229762"/>
              <a:ext cx="1306656" cy="1080876"/>
            </a:xfrm>
            <a:prstGeom prst="rect">
              <a:avLst/>
            </a:prstGeom>
            <a:noFill/>
            <a:ln>
              <a:solidFill>
                <a:schemeClr val="accent4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E2672799-6FC8-41D8-BAD8-29FDE9EDC3E3}"/>
              </a:ext>
            </a:extLst>
          </p:cNvPr>
          <p:cNvSpPr/>
          <p:nvPr/>
        </p:nvSpPr>
        <p:spPr>
          <a:xfrm>
            <a:off x="38954" y="4856765"/>
            <a:ext cx="2613037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</a:rPr>
              <a:t>L1:	select  L4, L6</a:t>
            </a:r>
          </a:p>
          <a:p>
            <a:r>
              <a:rPr lang="en-US" altLang="zh-CN" sz="2000" dirty="0"/>
              <a:t>L2:	pivot       </a:t>
            </a:r>
            <a:endParaRPr lang="en-US" altLang="zh-CN" sz="1600" dirty="0"/>
          </a:p>
          <a:p>
            <a:r>
              <a:rPr lang="en-US" altLang="zh-CN" sz="2000" dirty="0"/>
              <a:t>L3:	partition          </a:t>
            </a:r>
          </a:p>
          <a:p>
            <a:r>
              <a:rPr lang="en-US" altLang="zh-CN" sz="2000" dirty="0"/>
              <a:t>L4:	squat               </a:t>
            </a:r>
          </a:p>
          <a:p>
            <a:r>
              <a:rPr lang="en-US" altLang="zh-CN" sz="2000" dirty="0"/>
              <a:t>L5:	</a:t>
            </a:r>
            <a:r>
              <a:rPr lang="en-US" altLang="zh-CN" sz="2000" dirty="0" err="1"/>
              <a:t>goto</a:t>
            </a:r>
            <a:r>
              <a:rPr lang="en-US" altLang="zh-CN" sz="2000" dirty="0"/>
              <a:t> L1</a:t>
            </a:r>
          </a:p>
          <a:p>
            <a:r>
              <a:rPr lang="en-US" altLang="zh-CN" sz="2000" dirty="0"/>
              <a:t>L6:	halt</a:t>
            </a:r>
            <a:endParaRPr lang="zh-CN" altLang="en-US" sz="2000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3C7F9CB-2D76-4542-88AC-1E70BF888850}"/>
              </a:ext>
            </a:extLst>
          </p:cNvPr>
          <p:cNvSpPr txBox="1"/>
          <p:nvPr/>
        </p:nvSpPr>
        <p:spPr>
          <a:xfrm>
            <a:off x="3987163" y="5650136"/>
            <a:ext cx="490549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Select a new area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L equals to R, jump to L4</a:t>
            </a:r>
            <a:endParaRPr lang="en-US" altLang="zh-CN" sz="2000" kern="0" dirty="0">
              <a:solidFill>
                <a:srgbClr val="000000"/>
              </a:solidFill>
              <a:latin typeface="Arial" panose="020B0604020202020204" pitchFamily="34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87624022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5"/>
            <a:ext cx="8712968" cy="919162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20</a:t>
            </a:r>
            <a:r>
              <a:rPr lang="en-US" altLang="zh-CN" sz="3200" dirty="0">
                <a:ea typeface="黑体" panose="02010609060101010101" pitchFamily="49" charset="-122"/>
              </a:rPr>
              <a:t>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Squat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49A6D3E-A07E-406E-B36B-E1C9E2D33972}"/>
              </a:ext>
            </a:extLst>
          </p:cNvPr>
          <p:cNvGrpSpPr/>
          <p:nvPr/>
        </p:nvGrpSpPr>
        <p:grpSpPr>
          <a:xfrm>
            <a:off x="2696403" y="259152"/>
            <a:ext cx="6030533" cy="4760180"/>
            <a:chOff x="2696403" y="426932"/>
            <a:chExt cx="6030533" cy="4760180"/>
          </a:xfrm>
        </p:grpSpPr>
        <p:sp>
          <p:nvSpPr>
            <p:cNvPr id="53" name="箭头: 下 52">
              <a:extLst>
                <a:ext uri="{FF2B5EF4-FFF2-40B4-BE49-F238E27FC236}">
                  <a16:creationId xmlns:a16="http://schemas.microsoft.com/office/drawing/2014/main" id="{8B13E408-A0AA-4ACA-860C-70FFF5E16A63}"/>
                </a:ext>
              </a:extLst>
            </p:cNvPr>
            <p:cNvSpPr/>
            <p:nvPr/>
          </p:nvSpPr>
          <p:spPr>
            <a:xfrm>
              <a:off x="5570976" y="2225039"/>
              <a:ext cx="387206" cy="76289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98058CC2-567A-46E3-9B09-E3C49A6D64C9}"/>
                </a:ext>
              </a:extLst>
            </p:cNvPr>
            <p:cNvSpPr txBox="1"/>
            <p:nvPr/>
          </p:nvSpPr>
          <p:spPr>
            <a:xfrm>
              <a:off x="4916957" y="2116522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93" name="图片 92">
              <a:extLst>
                <a:ext uri="{FF2B5EF4-FFF2-40B4-BE49-F238E27FC236}">
                  <a16:creationId xmlns:a16="http://schemas.microsoft.com/office/drawing/2014/main" id="{8A016C4A-C655-45AE-B37F-564581A54D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26204" y="626957"/>
              <a:ext cx="490538" cy="733425"/>
            </a:xfrm>
            <a:prstGeom prst="rect">
              <a:avLst/>
            </a:prstGeom>
          </p:spPr>
        </p:pic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id="{8E3279AD-6F0B-4130-9CB6-726CDE8C06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31636" y="426932"/>
              <a:ext cx="495300" cy="933450"/>
            </a:xfrm>
            <a:prstGeom prst="rect">
              <a:avLst/>
            </a:prstGeom>
          </p:spPr>
        </p:pic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C73914C2-5C68-4115-BE16-2C3E614321C8}"/>
                </a:ext>
              </a:extLst>
            </p:cNvPr>
            <p:cNvSpPr txBox="1"/>
            <p:nvPr/>
          </p:nvSpPr>
          <p:spPr>
            <a:xfrm>
              <a:off x="5027300" y="1316241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A3853405-92A6-4506-9EB9-022E882E782A}"/>
                </a:ext>
              </a:extLst>
            </p:cNvPr>
            <p:cNvSpPr txBox="1"/>
            <p:nvPr/>
          </p:nvSpPr>
          <p:spPr>
            <a:xfrm>
              <a:off x="6092975" y="1316241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4B2781E8-4C4C-48C8-9B20-7915E8E26E42}"/>
                </a:ext>
              </a:extLst>
            </p:cNvPr>
            <p:cNvSpPr txBox="1"/>
            <p:nvPr/>
          </p:nvSpPr>
          <p:spPr>
            <a:xfrm>
              <a:off x="3811388" y="131624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6F62F5CD-6CDA-4B27-AB90-FDCAA8F1B559}"/>
                </a:ext>
              </a:extLst>
            </p:cNvPr>
            <p:cNvSpPr txBox="1"/>
            <p:nvPr/>
          </p:nvSpPr>
          <p:spPr>
            <a:xfrm>
              <a:off x="8324879" y="131624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B347D8A7-C28A-41AA-A3BB-9FF0751EF3BE}"/>
                </a:ext>
              </a:extLst>
            </p:cNvPr>
            <p:cNvSpPr txBox="1"/>
            <p:nvPr/>
          </p:nvSpPr>
          <p:spPr>
            <a:xfrm>
              <a:off x="7352743" y="131624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86F98283-C78E-43E3-9943-EE9AF52FA8B2}"/>
                </a:ext>
              </a:extLst>
            </p:cNvPr>
            <p:cNvSpPr txBox="1"/>
            <p:nvPr/>
          </p:nvSpPr>
          <p:spPr>
            <a:xfrm>
              <a:off x="2725263" y="1316241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101" name="图片 100">
              <a:extLst>
                <a:ext uri="{FF2B5EF4-FFF2-40B4-BE49-F238E27FC236}">
                  <a16:creationId xmlns:a16="http://schemas.microsoft.com/office/drawing/2014/main" id="{A6FB2AD4-F015-4AFE-9D7C-C3A59D58FFF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49717" y="788882"/>
              <a:ext cx="409575" cy="571500"/>
            </a:xfrm>
            <a:prstGeom prst="rect">
              <a:avLst/>
            </a:prstGeom>
          </p:spPr>
        </p:pic>
        <p:pic>
          <p:nvPicPr>
            <p:cNvPr id="102" name="图片 101">
              <a:extLst>
                <a:ext uri="{FF2B5EF4-FFF2-40B4-BE49-F238E27FC236}">
                  <a16:creationId xmlns:a16="http://schemas.microsoft.com/office/drawing/2014/main" id="{CA772322-18B1-4A8E-BD37-96427B16FE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663" t="8262" r="21481" b="11302"/>
            <a:stretch/>
          </p:blipFill>
          <p:spPr>
            <a:xfrm>
              <a:off x="4901440" y="1687907"/>
              <a:ext cx="277744" cy="548565"/>
            </a:xfrm>
            <a:prstGeom prst="rect">
              <a:avLst/>
            </a:prstGeom>
          </p:spPr>
        </p:pic>
        <p:pic>
          <p:nvPicPr>
            <p:cNvPr id="103" name="图片 102">
              <a:extLst>
                <a:ext uri="{FF2B5EF4-FFF2-40B4-BE49-F238E27FC236}">
                  <a16:creationId xmlns:a16="http://schemas.microsoft.com/office/drawing/2014/main" id="{DD4BC8B2-32E9-461B-B9EB-5A8AB8F9A2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12528" b="2307"/>
            <a:stretch/>
          </p:blipFill>
          <p:spPr>
            <a:xfrm>
              <a:off x="5180901" y="1666962"/>
              <a:ext cx="301608" cy="552732"/>
            </a:xfrm>
            <a:prstGeom prst="rect">
              <a:avLst/>
            </a:prstGeom>
          </p:spPr>
        </p:pic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333F8242-F098-46AB-9724-321CD6420425}"/>
                </a:ext>
              </a:extLst>
            </p:cNvPr>
            <p:cNvSpPr txBox="1"/>
            <p:nvPr/>
          </p:nvSpPr>
          <p:spPr>
            <a:xfrm>
              <a:off x="5204849" y="2112485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105" name="图片 104">
              <a:extLst>
                <a:ext uri="{FF2B5EF4-FFF2-40B4-BE49-F238E27FC236}">
                  <a16:creationId xmlns:a16="http://schemas.microsoft.com/office/drawing/2014/main" id="{34729F9B-A8F8-41AA-B722-36D3A0FB9C8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252898" y="626957"/>
              <a:ext cx="533400" cy="752475"/>
            </a:xfrm>
            <a:prstGeom prst="rect">
              <a:avLst/>
            </a:prstGeom>
          </p:spPr>
        </p:pic>
        <p:pic>
          <p:nvPicPr>
            <p:cNvPr id="106" name="图片 105">
              <a:extLst>
                <a:ext uri="{FF2B5EF4-FFF2-40B4-BE49-F238E27FC236}">
                  <a16:creationId xmlns:a16="http://schemas.microsoft.com/office/drawing/2014/main" id="{9E18E690-3F63-459B-AE75-95B1C89C2AA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696403" y="836559"/>
              <a:ext cx="400050" cy="519113"/>
            </a:xfrm>
            <a:prstGeom prst="rect">
              <a:avLst/>
            </a:prstGeom>
          </p:spPr>
        </p:pic>
        <p:pic>
          <p:nvPicPr>
            <p:cNvPr id="107" name="图片 106">
              <a:extLst>
                <a:ext uri="{FF2B5EF4-FFF2-40B4-BE49-F238E27FC236}">
                  <a16:creationId xmlns:a16="http://schemas.microsoft.com/office/drawing/2014/main" id="{51717F20-B472-428F-AA8A-A4F65C68EC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023364" y="669819"/>
              <a:ext cx="476250" cy="709613"/>
            </a:xfrm>
            <a:prstGeom prst="rect">
              <a:avLst/>
            </a:prstGeom>
          </p:spPr>
        </p:pic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020FE27F-1910-4000-93FC-BF53E5C0B438}"/>
                </a:ext>
              </a:extLst>
            </p:cNvPr>
            <p:cNvSpPr/>
            <p:nvPr/>
          </p:nvSpPr>
          <p:spPr>
            <a:xfrm>
              <a:off x="4559232" y="532643"/>
              <a:ext cx="1306656" cy="1080876"/>
            </a:xfrm>
            <a:prstGeom prst="rect">
              <a:avLst/>
            </a:prstGeom>
            <a:noFill/>
            <a:ln>
              <a:solidFill>
                <a:schemeClr val="accent4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66F0E776-9425-4C16-BCAE-C5B563898B18}"/>
                </a:ext>
              </a:extLst>
            </p:cNvPr>
            <p:cNvSpPr txBox="1"/>
            <p:nvPr/>
          </p:nvSpPr>
          <p:spPr>
            <a:xfrm>
              <a:off x="4916957" y="4817780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111" name="图片 110">
              <a:extLst>
                <a:ext uri="{FF2B5EF4-FFF2-40B4-BE49-F238E27FC236}">
                  <a16:creationId xmlns:a16="http://schemas.microsoft.com/office/drawing/2014/main" id="{DA6921E4-DA9C-41FF-86A4-739F810B65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31636" y="3128190"/>
              <a:ext cx="495300" cy="933450"/>
            </a:xfrm>
            <a:prstGeom prst="rect">
              <a:avLst/>
            </a:prstGeom>
          </p:spPr>
        </p:pic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19C2A406-191E-4AAF-9BCB-5E93B3EA3710}"/>
                </a:ext>
              </a:extLst>
            </p:cNvPr>
            <p:cNvSpPr txBox="1"/>
            <p:nvPr/>
          </p:nvSpPr>
          <p:spPr>
            <a:xfrm>
              <a:off x="5027300" y="4017499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90F184FD-9479-4394-A231-3159F4CD984D}"/>
                </a:ext>
              </a:extLst>
            </p:cNvPr>
            <p:cNvSpPr txBox="1"/>
            <p:nvPr/>
          </p:nvSpPr>
          <p:spPr>
            <a:xfrm>
              <a:off x="6092975" y="4017499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B0460DA8-D7F2-49A4-82A3-CD82EC5AC673}"/>
                </a:ext>
              </a:extLst>
            </p:cNvPr>
            <p:cNvSpPr txBox="1"/>
            <p:nvPr/>
          </p:nvSpPr>
          <p:spPr>
            <a:xfrm>
              <a:off x="3811388" y="4017499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D5032EB2-BFB5-438B-BFB0-8AC9FEF79F20}"/>
                </a:ext>
              </a:extLst>
            </p:cNvPr>
            <p:cNvSpPr txBox="1"/>
            <p:nvPr/>
          </p:nvSpPr>
          <p:spPr>
            <a:xfrm>
              <a:off x="8324879" y="4017499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84668E05-0840-47F9-9E8D-3787AC9D79D4}"/>
                </a:ext>
              </a:extLst>
            </p:cNvPr>
            <p:cNvSpPr txBox="1"/>
            <p:nvPr/>
          </p:nvSpPr>
          <p:spPr>
            <a:xfrm>
              <a:off x="7352743" y="4017499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5A639CC9-8E88-4202-BD81-27D69172CDAF}"/>
                </a:ext>
              </a:extLst>
            </p:cNvPr>
            <p:cNvSpPr txBox="1"/>
            <p:nvPr/>
          </p:nvSpPr>
          <p:spPr>
            <a:xfrm>
              <a:off x="2725263" y="4017499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118" name="图片 117">
              <a:extLst>
                <a:ext uri="{FF2B5EF4-FFF2-40B4-BE49-F238E27FC236}">
                  <a16:creationId xmlns:a16="http://schemas.microsoft.com/office/drawing/2014/main" id="{95D19E3E-5433-418E-9A8F-E26185C04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49717" y="3490140"/>
              <a:ext cx="409575" cy="571500"/>
            </a:xfrm>
            <a:prstGeom prst="rect">
              <a:avLst/>
            </a:prstGeom>
          </p:spPr>
        </p:pic>
        <p:pic>
          <p:nvPicPr>
            <p:cNvPr id="119" name="图片 118">
              <a:extLst>
                <a:ext uri="{FF2B5EF4-FFF2-40B4-BE49-F238E27FC236}">
                  <a16:creationId xmlns:a16="http://schemas.microsoft.com/office/drawing/2014/main" id="{A82FD2EF-A01A-4AF5-AF93-97E78E4579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663" t="8262" r="21481" b="11302"/>
            <a:stretch/>
          </p:blipFill>
          <p:spPr>
            <a:xfrm>
              <a:off x="4901440" y="4389165"/>
              <a:ext cx="277744" cy="548565"/>
            </a:xfrm>
            <a:prstGeom prst="rect">
              <a:avLst/>
            </a:prstGeom>
          </p:spPr>
        </p:pic>
        <p:pic>
          <p:nvPicPr>
            <p:cNvPr id="120" name="图片 119">
              <a:extLst>
                <a:ext uri="{FF2B5EF4-FFF2-40B4-BE49-F238E27FC236}">
                  <a16:creationId xmlns:a16="http://schemas.microsoft.com/office/drawing/2014/main" id="{D1321E45-B31C-47BB-A63E-6C0E1FE03B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12528" b="2307"/>
            <a:stretch/>
          </p:blipFill>
          <p:spPr>
            <a:xfrm>
              <a:off x="5180901" y="4368220"/>
              <a:ext cx="301608" cy="552732"/>
            </a:xfrm>
            <a:prstGeom prst="rect">
              <a:avLst/>
            </a:prstGeom>
          </p:spPr>
        </p:pic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2B88C908-9AD5-4F04-BC7F-68F542A755C0}"/>
                </a:ext>
              </a:extLst>
            </p:cNvPr>
            <p:cNvSpPr txBox="1"/>
            <p:nvPr/>
          </p:nvSpPr>
          <p:spPr>
            <a:xfrm>
              <a:off x="5204849" y="4813743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122" name="图片 121">
              <a:extLst>
                <a:ext uri="{FF2B5EF4-FFF2-40B4-BE49-F238E27FC236}">
                  <a16:creationId xmlns:a16="http://schemas.microsoft.com/office/drawing/2014/main" id="{574687F4-FFCA-48EE-9EA4-C6E1A19D4AB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252898" y="3328215"/>
              <a:ext cx="533400" cy="752475"/>
            </a:xfrm>
            <a:prstGeom prst="rect">
              <a:avLst/>
            </a:prstGeom>
          </p:spPr>
        </p:pic>
        <p:pic>
          <p:nvPicPr>
            <p:cNvPr id="123" name="图片 122">
              <a:extLst>
                <a:ext uri="{FF2B5EF4-FFF2-40B4-BE49-F238E27FC236}">
                  <a16:creationId xmlns:a16="http://schemas.microsoft.com/office/drawing/2014/main" id="{810A982D-0F6F-4D12-9018-8257E57112E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696403" y="3537817"/>
              <a:ext cx="400050" cy="519113"/>
            </a:xfrm>
            <a:prstGeom prst="rect">
              <a:avLst/>
            </a:prstGeom>
          </p:spPr>
        </p:pic>
        <p:pic>
          <p:nvPicPr>
            <p:cNvPr id="124" name="图片 123">
              <a:extLst>
                <a:ext uri="{FF2B5EF4-FFF2-40B4-BE49-F238E27FC236}">
                  <a16:creationId xmlns:a16="http://schemas.microsoft.com/office/drawing/2014/main" id="{5D750AE7-136D-4718-88E1-FF1CE20764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023364" y="3371077"/>
              <a:ext cx="476250" cy="709613"/>
            </a:xfrm>
            <a:prstGeom prst="rect">
              <a:avLst/>
            </a:prstGeom>
          </p:spPr>
        </p:pic>
        <p:pic>
          <p:nvPicPr>
            <p:cNvPr id="126" name="图片 125">
              <a:extLst>
                <a:ext uri="{FF2B5EF4-FFF2-40B4-BE49-F238E27FC236}">
                  <a16:creationId xmlns:a16="http://schemas.microsoft.com/office/drawing/2014/main" id="{583103E5-8C27-454D-90EE-F019CFF8D5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975182" y="3422306"/>
              <a:ext cx="471488" cy="647700"/>
            </a:xfrm>
            <a:prstGeom prst="rect">
              <a:avLst/>
            </a:prstGeom>
          </p:spPr>
        </p:pic>
      </p:grpSp>
      <p:sp>
        <p:nvSpPr>
          <p:cNvPr id="128" name="文本框 127">
            <a:extLst>
              <a:ext uri="{FF2B5EF4-FFF2-40B4-BE49-F238E27FC236}">
                <a16:creationId xmlns:a16="http://schemas.microsoft.com/office/drawing/2014/main" id="{C187198E-FADA-494C-9695-B9FEEA3A66B3}"/>
              </a:ext>
            </a:extLst>
          </p:cNvPr>
          <p:cNvSpPr txBox="1"/>
          <p:nvPr/>
        </p:nvSpPr>
        <p:spPr>
          <a:xfrm>
            <a:off x="4842230" y="5541759"/>
            <a:ext cx="22319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A squats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7B05A113-57A9-42DB-8F33-637788D1E779}"/>
              </a:ext>
            </a:extLst>
          </p:cNvPr>
          <p:cNvSpPr/>
          <p:nvPr/>
        </p:nvSpPr>
        <p:spPr>
          <a:xfrm>
            <a:off x="63753" y="4830756"/>
            <a:ext cx="2632259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L1:	select  L4, L6</a:t>
            </a:r>
          </a:p>
          <a:p>
            <a:r>
              <a:rPr lang="en-US" altLang="zh-CN" sz="2000" dirty="0"/>
              <a:t>L2:	pivot             </a:t>
            </a:r>
            <a:endParaRPr lang="en-US" altLang="zh-CN" sz="1600" dirty="0"/>
          </a:p>
          <a:p>
            <a:r>
              <a:rPr lang="en-US" altLang="zh-CN" sz="2000" dirty="0"/>
              <a:t>L3:	partition</a:t>
            </a:r>
          </a:p>
          <a:p>
            <a:r>
              <a:rPr lang="en-US" altLang="zh-CN" sz="2000" dirty="0">
                <a:solidFill>
                  <a:srgbClr val="FF0000"/>
                </a:solidFill>
              </a:rPr>
              <a:t>L4:	squat</a:t>
            </a:r>
          </a:p>
          <a:p>
            <a:r>
              <a:rPr lang="en-US" altLang="zh-CN" sz="2000" dirty="0"/>
              <a:t>L5:	</a:t>
            </a:r>
            <a:r>
              <a:rPr lang="en-US" altLang="zh-CN" sz="2000" dirty="0" err="1"/>
              <a:t>goto</a:t>
            </a:r>
            <a:r>
              <a:rPr lang="en-US" altLang="zh-CN" sz="2000" dirty="0"/>
              <a:t> L1            </a:t>
            </a:r>
          </a:p>
          <a:p>
            <a:r>
              <a:rPr lang="en-US" altLang="zh-CN" sz="2000" dirty="0"/>
              <a:t>L6:	halt            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335802596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2" y="57823"/>
            <a:ext cx="8712968" cy="942340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21</a:t>
            </a:r>
            <a:r>
              <a:rPr lang="en-US" altLang="zh-CN" sz="3200" dirty="0">
                <a:ea typeface="黑体" panose="02010609060101010101" pitchFamily="49" charset="-122"/>
              </a:rPr>
              <a:t>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Jump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3432FB5-0599-4284-B7FB-0A10F9A33D35}"/>
              </a:ext>
            </a:extLst>
          </p:cNvPr>
          <p:cNvGrpSpPr/>
          <p:nvPr/>
        </p:nvGrpSpPr>
        <p:grpSpPr>
          <a:xfrm>
            <a:off x="2723077" y="129178"/>
            <a:ext cx="6030533" cy="5070573"/>
            <a:chOff x="2723077" y="246624"/>
            <a:chExt cx="6030533" cy="5070573"/>
          </a:xfrm>
        </p:grpSpPr>
        <p:sp>
          <p:nvSpPr>
            <p:cNvPr id="65" name="箭头: 下 64">
              <a:extLst>
                <a:ext uri="{FF2B5EF4-FFF2-40B4-BE49-F238E27FC236}">
                  <a16:creationId xmlns:a16="http://schemas.microsoft.com/office/drawing/2014/main" id="{9EE8E531-F407-4C89-9937-F6D7CB4550A2}"/>
                </a:ext>
              </a:extLst>
            </p:cNvPr>
            <p:cNvSpPr/>
            <p:nvPr/>
          </p:nvSpPr>
          <p:spPr>
            <a:xfrm>
              <a:off x="5390139" y="2427286"/>
              <a:ext cx="387206" cy="76289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D90D34F-56B6-46B4-BFB3-6056B136BA02}"/>
                </a:ext>
              </a:extLst>
            </p:cNvPr>
            <p:cNvSpPr txBox="1"/>
            <p:nvPr/>
          </p:nvSpPr>
          <p:spPr>
            <a:xfrm>
              <a:off x="4943631" y="1936214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14FC1D59-58A0-45E5-91A1-600AF01DC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58310" y="246624"/>
              <a:ext cx="495300" cy="933450"/>
            </a:xfrm>
            <a:prstGeom prst="rect">
              <a:avLst/>
            </a:prstGeom>
          </p:spPr>
        </p:pic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38D98A2-B0FB-444F-AB10-BF67E983B8E8}"/>
                </a:ext>
              </a:extLst>
            </p:cNvPr>
            <p:cNvSpPr txBox="1"/>
            <p:nvPr/>
          </p:nvSpPr>
          <p:spPr>
            <a:xfrm>
              <a:off x="5053974" y="1135933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CE4B75E-D09D-4ACA-9411-378115086C4F}"/>
                </a:ext>
              </a:extLst>
            </p:cNvPr>
            <p:cNvSpPr txBox="1"/>
            <p:nvPr/>
          </p:nvSpPr>
          <p:spPr>
            <a:xfrm>
              <a:off x="6119649" y="1135933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3934063-C21D-4980-A85C-38C1F543C35E}"/>
                </a:ext>
              </a:extLst>
            </p:cNvPr>
            <p:cNvSpPr txBox="1"/>
            <p:nvPr/>
          </p:nvSpPr>
          <p:spPr>
            <a:xfrm>
              <a:off x="3838062" y="1135933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E1582C3-8344-4FE2-B247-FAD56FFDC048}"/>
                </a:ext>
              </a:extLst>
            </p:cNvPr>
            <p:cNvSpPr txBox="1"/>
            <p:nvPr/>
          </p:nvSpPr>
          <p:spPr>
            <a:xfrm>
              <a:off x="8351553" y="1135933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80CAFEB-A944-4167-94A1-6E4F02E68268}"/>
                </a:ext>
              </a:extLst>
            </p:cNvPr>
            <p:cNvSpPr txBox="1"/>
            <p:nvPr/>
          </p:nvSpPr>
          <p:spPr>
            <a:xfrm>
              <a:off x="7379417" y="1135933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F04E808-A7BE-4B9D-BA28-E4CF16C9DF9B}"/>
                </a:ext>
              </a:extLst>
            </p:cNvPr>
            <p:cNvSpPr txBox="1"/>
            <p:nvPr/>
          </p:nvSpPr>
          <p:spPr>
            <a:xfrm>
              <a:off x="2751937" y="1135933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481EBA6D-99A6-446F-80E6-962784409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76391" y="608574"/>
              <a:ext cx="409575" cy="571500"/>
            </a:xfrm>
            <a:prstGeom prst="rect">
              <a:avLst/>
            </a:prstGeom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D1BE82E5-A6D9-4855-875E-C229156DA2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0663" t="8262" r="21481" b="11302"/>
            <a:stretch/>
          </p:blipFill>
          <p:spPr>
            <a:xfrm>
              <a:off x="4928114" y="1507599"/>
              <a:ext cx="277744" cy="548565"/>
            </a:xfrm>
            <a:prstGeom prst="rect">
              <a:avLst/>
            </a:prstGeom>
          </p:spPr>
        </p:pic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E2131B92-130D-4EC8-A890-AB442E520A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r="12528" b="2307"/>
            <a:stretch/>
          </p:blipFill>
          <p:spPr>
            <a:xfrm>
              <a:off x="5207575" y="1486654"/>
              <a:ext cx="301608" cy="552732"/>
            </a:xfrm>
            <a:prstGeom prst="rect">
              <a:avLst/>
            </a:prstGeom>
          </p:spPr>
        </p:pic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6C08BD5-0B08-47B6-9719-A504027C4182}"/>
                </a:ext>
              </a:extLst>
            </p:cNvPr>
            <p:cNvSpPr txBox="1"/>
            <p:nvPr/>
          </p:nvSpPr>
          <p:spPr>
            <a:xfrm>
              <a:off x="5231523" y="1932177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55D57CF4-235E-4244-AC16-F525E4F5551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79572" y="446649"/>
              <a:ext cx="533400" cy="752475"/>
            </a:xfrm>
            <a:prstGeom prst="rect">
              <a:avLst/>
            </a:prstGeom>
          </p:spPr>
        </p:pic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2A597CF2-B7DE-48EF-9AB0-388721C664E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723077" y="656251"/>
              <a:ext cx="400050" cy="519113"/>
            </a:xfrm>
            <a:prstGeom prst="rect">
              <a:avLst/>
            </a:prstGeom>
          </p:spPr>
        </p:pic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A4C3D717-09E3-47BC-838B-459B2FE32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050038" y="489511"/>
              <a:ext cx="476250" cy="709613"/>
            </a:xfrm>
            <a:prstGeom prst="rect">
              <a:avLst/>
            </a:prstGeom>
          </p:spPr>
        </p:pic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78D1C36B-0AA3-4048-9F4E-FB977CE6A0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001856" y="540740"/>
              <a:ext cx="471488" cy="647700"/>
            </a:xfrm>
            <a:prstGeom prst="rect">
              <a:avLst/>
            </a:prstGeom>
          </p:spPr>
        </p:pic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4BF8536C-C703-4CBD-82F8-FC3BD7D06450}"/>
                </a:ext>
              </a:extLst>
            </p:cNvPr>
            <p:cNvSpPr txBox="1"/>
            <p:nvPr/>
          </p:nvSpPr>
          <p:spPr>
            <a:xfrm>
              <a:off x="4943631" y="4947865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id="{98D3B3F4-F469-4F82-9F63-8D5A65B162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58310" y="3258275"/>
              <a:ext cx="495300" cy="933450"/>
            </a:xfrm>
            <a:prstGeom prst="rect">
              <a:avLst/>
            </a:prstGeom>
          </p:spPr>
        </p:pic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29A4FA6A-5752-4A86-B6CC-8BB4A6388CDC}"/>
                </a:ext>
              </a:extLst>
            </p:cNvPr>
            <p:cNvSpPr txBox="1"/>
            <p:nvPr/>
          </p:nvSpPr>
          <p:spPr>
            <a:xfrm>
              <a:off x="5053974" y="4147584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7806C78E-E098-4527-8739-82C5EDB8CFD9}"/>
                </a:ext>
              </a:extLst>
            </p:cNvPr>
            <p:cNvSpPr txBox="1"/>
            <p:nvPr/>
          </p:nvSpPr>
          <p:spPr>
            <a:xfrm>
              <a:off x="6119649" y="4147584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E8E9BBE8-9503-47E2-AE0B-E18FF728BEA7}"/>
                </a:ext>
              </a:extLst>
            </p:cNvPr>
            <p:cNvSpPr txBox="1"/>
            <p:nvPr/>
          </p:nvSpPr>
          <p:spPr>
            <a:xfrm>
              <a:off x="3838062" y="4147584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987B89B1-16E9-42B0-8927-4BA9B7C12ADF}"/>
                </a:ext>
              </a:extLst>
            </p:cNvPr>
            <p:cNvSpPr txBox="1"/>
            <p:nvPr/>
          </p:nvSpPr>
          <p:spPr>
            <a:xfrm>
              <a:off x="8351553" y="4147584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B2023E35-8154-4582-9768-EC9FCCCADBD2}"/>
                </a:ext>
              </a:extLst>
            </p:cNvPr>
            <p:cNvSpPr txBox="1"/>
            <p:nvPr/>
          </p:nvSpPr>
          <p:spPr>
            <a:xfrm>
              <a:off x="7379417" y="4147584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9DD43266-37BA-42CB-8932-47FDC8F89DB7}"/>
                </a:ext>
              </a:extLst>
            </p:cNvPr>
            <p:cNvSpPr txBox="1"/>
            <p:nvPr/>
          </p:nvSpPr>
          <p:spPr>
            <a:xfrm>
              <a:off x="2751937" y="4147584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ECA8CA0C-E2E4-4A81-8026-20149EA014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76391" y="3620225"/>
              <a:ext cx="409575" cy="57150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98DFFF45-7691-4634-B2DD-B4493DB8BF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0663" t="8262" r="21481" b="11302"/>
            <a:stretch/>
          </p:blipFill>
          <p:spPr>
            <a:xfrm>
              <a:off x="4928114" y="4519250"/>
              <a:ext cx="277744" cy="548565"/>
            </a:xfrm>
            <a:prstGeom prst="rect">
              <a:avLst/>
            </a:prstGeom>
          </p:spPr>
        </p:pic>
        <p:pic>
          <p:nvPicPr>
            <p:cNvPr id="92" name="图片 91">
              <a:extLst>
                <a:ext uri="{FF2B5EF4-FFF2-40B4-BE49-F238E27FC236}">
                  <a16:creationId xmlns:a16="http://schemas.microsoft.com/office/drawing/2014/main" id="{8CBBF492-7BEE-4646-866B-400777866A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r="12528" b="2307"/>
            <a:stretch/>
          </p:blipFill>
          <p:spPr>
            <a:xfrm>
              <a:off x="5207575" y="4498305"/>
              <a:ext cx="301608" cy="552732"/>
            </a:xfrm>
            <a:prstGeom prst="rect">
              <a:avLst/>
            </a:prstGeom>
          </p:spPr>
        </p:pic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7DC9B63A-7F9D-40FE-B75E-5D87ACB33C0F}"/>
                </a:ext>
              </a:extLst>
            </p:cNvPr>
            <p:cNvSpPr txBox="1"/>
            <p:nvPr/>
          </p:nvSpPr>
          <p:spPr>
            <a:xfrm>
              <a:off x="5231523" y="4943828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id="{26AE1F41-13D1-4AEC-B2C6-D081BB435A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79572" y="3458300"/>
              <a:ext cx="533400" cy="752475"/>
            </a:xfrm>
            <a:prstGeom prst="rect">
              <a:avLst/>
            </a:prstGeom>
          </p:spPr>
        </p:pic>
        <p:pic>
          <p:nvPicPr>
            <p:cNvPr id="95" name="图片 94">
              <a:extLst>
                <a:ext uri="{FF2B5EF4-FFF2-40B4-BE49-F238E27FC236}">
                  <a16:creationId xmlns:a16="http://schemas.microsoft.com/office/drawing/2014/main" id="{7372E1F4-9F86-4D3A-A7CA-CE4705BC3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723077" y="3667902"/>
              <a:ext cx="400050" cy="519113"/>
            </a:xfrm>
            <a:prstGeom prst="rect">
              <a:avLst/>
            </a:prstGeom>
          </p:spPr>
        </p:pic>
        <p:pic>
          <p:nvPicPr>
            <p:cNvPr id="96" name="图片 95">
              <a:extLst>
                <a:ext uri="{FF2B5EF4-FFF2-40B4-BE49-F238E27FC236}">
                  <a16:creationId xmlns:a16="http://schemas.microsoft.com/office/drawing/2014/main" id="{E8668633-C1DC-49D4-9B2B-1609DA594C7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050038" y="3501162"/>
              <a:ext cx="476250" cy="709613"/>
            </a:xfrm>
            <a:prstGeom prst="rect">
              <a:avLst/>
            </a:prstGeom>
          </p:spPr>
        </p:pic>
        <p:pic>
          <p:nvPicPr>
            <p:cNvPr id="97" name="图片 96">
              <a:extLst>
                <a:ext uri="{FF2B5EF4-FFF2-40B4-BE49-F238E27FC236}">
                  <a16:creationId xmlns:a16="http://schemas.microsoft.com/office/drawing/2014/main" id="{0179E462-0B4F-4B07-8329-FC24A31270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001856" y="3552391"/>
              <a:ext cx="471488" cy="647700"/>
            </a:xfrm>
            <a:prstGeom prst="rect">
              <a:avLst/>
            </a:prstGeom>
          </p:spPr>
        </p:pic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FA94E88C-8893-4AE9-9515-122CD4F59A15}"/>
              </a:ext>
            </a:extLst>
          </p:cNvPr>
          <p:cNvSpPr txBox="1"/>
          <p:nvPr/>
        </p:nvSpPr>
        <p:spPr>
          <a:xfrm>
            <a:off x="3734690" y="5666807"/>
            <a:ext cx="519928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Jump to L1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Data group, L and R keep unchanged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7369410A-866F-4FEF-BCEA-4F4FBF41EED5}"/>
              </a:ext>
            </a:extLst>
          </p:cNvPr>
          <p:cNvSpPr/>
          <p:nvPr/>
        </p:nvSpPr>
        <p:spPr>
          <a:xfrm>
            <a:off x="63753" y="4830756"/>
            <a:ext cx="2632259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L1:	select  L4, L6</a:t>
            </a:r>
          </a:p>
          <a:p>
            <a:r>
              <a:rPr lang="en-US" altLang="zh-CN" sz="2000" dirty="0"/>
              <a:t>L2:	pivot             </a:t>
            </a:r>
            <a:endParaRPr lang="en-US" altLang="zh-CN" sz="1600" dirty="0"/>
          </a:p>
          <a:p>
            <a:r>
              <a:rPr lang="en-US" altLang="zh-CN" sz="2000" dirty="0"/>
              <a:t>L3:	partition</a:t>
            </a:r>
          </a:p>
          <a:p>
            <a:r>
              <a:rPr lang="en-US" altLang="zh-CN" sz="2000" dirty="0"/>
              <a:t>L4:	squat</a:t>
            </a:r>
          </a:p>
          <a:p>
            <a:r>
              <a:rPr lang="en-US" altLang="zh-CN" sz="2000" dirty="0">
                <a:solidFill>
                  <a:srgbClr val="FF0000"/>
                </a:solidFill>
              </a:rPr>
              <a:t>L5:	</a:t>
            </a:r>
            <a:r>
              <a:rPr lang="en-US" altLang="zh-CN" sz="2000" dirty="0" err="1">
                <a:solidFill>
                  <a:srgbClr val="FF0000"/>
                </a:solidFill>
              </a:rPr>
              <a:t>goto</a:t>
            </a:r>
            <a:r>
              <a:rPr lang="en-US" altLang="zh-CN" sz="2000" dirty="0">
                <a:solidFill>
                  <a:srgbClr val="FF0000"/>
                </a:solidFill>
              </a:rPr>
              <a:t> L1            </a:t>
            </a:r>
          </a:p>
          <a:p>
            <a:r>
              <a:rPr lang="en-US" altLang="zh-CN" sz="2000" dirty="0"/>
              <a:t>L6:	halt            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17350066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00" y="130877"/>
            <a:ext cx="8712968" cy="942876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ea typeface="黑体" panose="02010609060101010101" pitchFamily="49" charset="-122"/>
              </a:rPr>
              <a:t>22: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Select a area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5DA82DD-9FD6-40AB-8B66-E0570BC78ADA}"/>
              </a:ext>
            </a:extLst>
          </p:cNvPr>
          <p:cNvSpPr txBox="1"/>
          <p:nvPr/>
        </p:nvSpPr>
        <p:spPr>
          <a:xfrm>
            <a:off x="3446112" y="5509962"/>
            <a:ext cx="56164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L = R = 6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,</a:t>
            </a:r>
            <a:r>
              <a:rPr lang="zh-CN" altLang="en-US" sz="2000" kern="0" dirty="0">
                <a:solidFill>
                  <a:srgbClr val="000000"/>
                </a:solidFill>
                <a:ea typeface="+mj-ea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jump to L4</a:t>
            </a:r>
            <a:endParaRPr lang="en-US" altLang="zh-CN" sz="2000" kern="0" dirty="0">
              <a:solidFill>
                <a:srgbClr val="000000"/>
              </a:solidFill>
              <a:latin typeface="Arial" panose="020B0604020202020204" pitchFamily="34" charset="0"/>
              <a:ea typeface="+mj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5050E06-6CF7-4465-A32B-970BB499D3AC}"/>
              </a:ext>
            </a:extLst>
          </p:cNvPr>
          <p:cNvGrpSpPr/>
          <p:nvPr/>
        </p:nvGrpSpPr>
        <p:grpSpPr>
          <a:xfrm>
            <a:off x="2662111" y="188640"/>
            <a:ext cx="6302931" cy="5099026"/>
            <a:chOff x="2504963" y="229846"/>
            <a:chExt cx="6302931" cy="5099026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12983BE-30FB-4FDF-BA3D-810295FC928B}"/>
                </a:ext>
              </a:extLst>
            </p:cNvPr>
            <p:cNvSpPr txBox="1"/>
            <p:nvPr/>
          </p:nvSpPr>
          <p:spPr>
            <a:xfrm>
              <a:off x="8010084" y="4959540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67BC6792-1771-4D76-814A-E99D13DA5917}"/>
                </a:ext>
              </a:extLst>
            </p:cNvPr>
            <p:cNvSpPr txBox="1"/>
            <p:nvPr/>
          </p:nvSpPr>
          <p:spPr>
            <a:xfrm>
              <a:off x="8297976" y="4955503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B95A49A-B06C-429A-B59C-5944E559F4A9}"/>
                </a:ext>
              </a:extLst>
            </p:cNvPr>
            <p:cNvGrpSpPr/>
            <p:nvPr/>
          </p:nvGrpSpPr>
          <p:grpSpPr>
            <a:xfrm>
              <a:off x="2504963" y="229846"/>
              <a:ext cx="6302931" cy="4849644"/>
              <a:chOff x="2504963" y="229846"/>
              <a:chExt cx="6302931" cy="4849644"/>
            </a:xfrm>
          </p:grpSpPr>
          <p:sp>
            <p:nvSpPr>
              <p:cNvPr id="65" name="箭头: 下 64">
                <a:extLst>
                  <a:ext uri="{FF2B5EF4-FFF2-40B4-BE49-F238E27FC236}">
                    <a16:creationId xmlns:a16="http://schemas.microsoft.com/office/drawing/2014/main" id="{9EE8E531-F407-4C89-9937-F6D7CB4550A2}"/>
                  </a:ext>
                </a:extLst>
              </p:cNvPr>
              <p:cNvSpPr/>
              <p:nvPr/>
            </p:nvSpPr>
            <p:spPr>
              <a:xfrm>
                <a:off x="4977581" y="2530556"/>
                <a:ext cx="387206" cy="762895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9E164905-5459-4079-A421-374A62E1DA13}"/>
                  </a:ext>
                </a:extLst>
              </p:cNvPr>
              <p:cNvSpPr txBox="1"/>
              <p:nvPr/>
            </p:nvSpPr>
            <p:spPr>
              <a:xfrm>
                <a:off x="4725517" y="1919436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0AF44B10-AA34-4449-95D8-AAC4FFF51D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040196" y="229846"/>
                <a:ext cx="495300" cy="933450"/>
              </a:xfrm>
              <a:prstGeom prst="rect">
                <a:avLst/>
              </a:prstGeom>
            </p:spPr>
          </p:pic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742BA7FC-962A-4CA5-9056-313CD01FA59D}"/>
                  </a:ext>
                </a:extLst>
              </p:cNvPr>
              <p:cNvSpPr txBox="1"/>
              <p:nvPr/>
            </p:nvSpPr>
            <p:spPr>
              <a:xfrm>
                <a:off x="4835860" y="1119155"/>
                <a:ext cx="3385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E1E9CE4C-61E6-4DC8-97DD-768F3800EEAA}"/>
                  </a:ext>
                </a:extLst>
              </p:cNvPr>
              <p:cNvSpPr txBox="1"/>
              <p:nvPr/>
            </p:nvSpPr>
            <p:spPr>
              <a:xfrm>
                <a:off x="5901535" y="1119155"/>
                <a:ext cx="3385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1896FEB5-F792-43FF-8126-9F05C46B3948}"/>
                  </a:ext>
                </a:extLst>
              </p:cNvPr>
              <p:cNvSpPr txBox="1"/>
              <p:nvPr/>
            </p:nvSpPr>
            <p:spPr>
              <a:xfrm>
                <a:off x="3619948" y="1119155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8E8023C7-7BFC-46A3-B267-21DFA7B572C5}"/>
                  </a:ext>
                </a:extLst>
              </p:cNvPr>
              <p:cNvSpPr txBox="1"/>
              <p:nvPr/>
            </p:nvSpPr>
            <p:spPr>
              <a:xfrm>
                <a:off x="8133439" y="1119155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474023EF-E98E-413B-87C3-A17A3DAF2CAF}"/>
                  </a:ext>
                </a:extLst>
              </p:cNvPr>
              <p:cNvSpPr txBox="1"/>
              <p:nvPr/>
            </p:nvSpPr>
            <p:spPr>
              <a:xfrm>
                <a:off x="7161303" y="1119155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6675C17D-EE5A-4953-805B-3886295E6E8C}"/>
                  </a:ext>
                </a:extLst>
              </p:cNvPr>
              <p:cNvSpPr txBox="1"/>
              <p:nvPr/>
            </p:nvSpPr>
            <p:spPr>
              <a:xfrm>
                <a:off x="2533823" y="1119155"/>
                <a:ext cx="32573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id="{58EDD03C-553B-4C3B-9935-D541C953E2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58277" y="591796"/>
                <a:ext cx="409575" cy="571500"/>
              </a:xfrm>
              <a:prstGeom prst="rect">
                <a:avLst/>
              </a:prstGeom>
            </p:spPr>
          </p:pic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id="{0135B7C9-C3D7-4C75-A356-B1794AD81D9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20663" t="8262" r="21481" b="11302"/>
              <a:stretch/>
            </p:blipFill>
            <p:spPr>
              <a:xfrm>
                <a:off x="4710000" y="1490821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51" name="图片 50">
                <a:extLst>
                  <a:ext uri="{FF2B5EF4-FFF2-40B4-BE49-F238E27FC236}">
                    <a16:creationId xmlns:a16="http://schemas.microsoft.com/office/drawing/2014/main" id="{15A6039D-D521-4534-B9D4-49F9AF773A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r="12528" b="2307"/>
              <a:stretch/>
            </p:blipFill>
            <p:spPr>
              <a:xfrm>
                <a:off x="4989461" y="1469876"/>
                <a:ext cx="301608" cy="552732"/>
              </a:xfrm>
              <a:prstGeom prst="rect">
                <a:avLst/>
              </a:prstGeom>
            </p:spPr>
          </p:pic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7C5FDFCC-9DA5-467C-AE95-8F5F1BB7E8D4}"/>
                  </a:ext>
                </a:extLst>
              </p:cNvPr>
              <p:cNvSpPr txBox="1"/>
              <p:nvPr/>
            </p:nvSpPr>
            <p:spPr>
              <a:xfrm>
                <a:off x="5013409" y="1915399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53" name="图片 52">
                <a:extLst>
                  <a:ext uri="{FF2B5EF4-FFF2-40B4-BE49-F238E27FC236}">
                    <a16:creationId xmlns:a16="http://schemas.microsoft.com/office/drawing/2014/main" id="{68E705C9-795B-45DF-96C1-B74B205387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061458" y="429871"/>
                <a:ext cx="533400" cy="752475"/>
              </a:xfrm>
              <a:prstGeom prst="rect">
                <a:avLst/>
              </a:prstGeom>
            </p:spPr>
          </p:pic>
          <p:pic>
            <p:nvPicPr>
              <p:cNvPr id="54" name="图片 53">
                <a:extLst>
                  <a:ext uri="{FF2B5EF4-FFF2-40B4-BE49-F238E27FC236}">
                    <a16:creationId xmlns:a16="http://schemas.microsoft.com/office/drawing/2014/main" id="{263C6601-575A-4A04-B1AD-3B312E8494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504963" y="639473"/>
                <a:ext cx="400050" cy="519113"/>
              </a:xfrm>
              <a:prstGeom prst="rect">
                <a:avLst/>
              </a:prstGeom>
            </p:spPr>
          </p:pic>
          <p:pic>
            <p:nvPicPr>
              <p:cNvPr id="55" name="图片 54">
                <a:extLst>
                  <a:ext uri="{FF2B5EF4-FFF2-40B4-BE49-F238E27FC236}">
                    <a16:creationId xmlns:a16="http://schemas.microsoft.com/office/drawing/2014/main" id="{128D355D-1C05-4E88-85CE-429B8FEA8A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831924" y="472733"/>
                <a:ext cx="476250" cy="709613"/>
              </a:xfrm>
              <a:prstGeom prst="rect">
                <a:avLst/>
              </a:prstGeom>
            </p:spPr>
          </p:pic>
          <p:pic>
            <p:nvPicPr>
              <p:cNvPr id="56" name="图片 55">
                <a:extLst>
                  <a:ext uri="{FF2B5EF4-FFF2-40B4-BE49-F238E27FC236}">
                    <a16:creationId xmlns:a16="http://schemas.microsoft.com/office/drawing/2014/main" id="{F04344C3-E281-4F46-BF64-3922F59C59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783742" y="523962"/>
                <a:ext cx="471488" cy="647700"/>
              </a:xfrm>
              <a:prstGeom prst="rect">
                <a:avLst/>
              </a:prstGeom>
            </p:spPr>
          </p:pic>
          <p:pic>
            <p:nvPicPr>
              <p:cNvPr id="58" name="图片 57">
                <a:extLst>
                  <a:ext uri="{FF2B5EF4-FFF2-40B4-BE49-F238E27FC236}">
                    <a16:creationId xmlns:a16="http://schemas.microsoft.com/office/drawing/2014/main" id="{05E5C1A1-14E1-4DE9-B459-1DF6261DC6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040196" y="3216330"/>
                <a:ext cx="495300" cy="933450"/>
              </a:xfrm>
              <a:prstGeom prst="rect">
                <a:avLst/>
              </a:prstGeom>
            </p:spPr>
          </p:pic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F2607965-CA8B-417E-A727-A0FB96B4DAA9}"/>
                  </a:ext>
                </a:extLst>
              </p:cNvPr>
              <p:cNvSpPr txBox="1"/>
              <p:nvPr/>
            </p:nvSpPr>
            <p:spPr>
              <a:xfrm>
                <a:off x="4835860" y="4105639"/>
                <a:ext cx="3385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C42C334C-D746-44EE-8D1F-E38710653B00}"/>
                  </a:ext>
                </a:extLst>
              </p:cNvPr>
              <p:cNvSpPr txBox="1"/>
              <p:nvPr/>
            </p:nvSpPr>
            <p:spPr>
              <a:xfrm>
                <a:off x="5901535" y="4105639"/>
                <a:ext cx="3385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4A99AD79-4A89-4CCD-BFB3-E136E69EFED1}"/>
                  </a:ext>
                </a:extLst>
              </p:cNvPr>
              <p:cNvSpPr txBox="1"/>
              <p:nvPr/>
            </p:nvSpPr>
            <p:spPr>
              <a:xfrm>
                <a:off x="3619948" y="410563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098C797B-6424-45B0-B3A8-208172297F3F}"/>
                  </a:ext>
                </a:extLst>
              </p:cNvPr>
              <p:cNvSpPr txBox="1"/>
              <p:nvPr/>
            </p:nvSpPr>
            <p:spPr>
              <a:xfrm>
                <a:off x="8133439" y="410563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A210FAA9-E7CD-4228-997B-B95A9F427E3F}"/>
                  </a:ext>
                </a:extLst>
              </p:cNvPr>
              <p:cNvSpPr txBox="1"/>
              <p:nvPr/>
            </p:nvSpPr>
            <p:spPr>
              <a:xfrm>
                <a:off x="7161303" y="410563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C8684E7A-FA1F-4731-904D-3A4C4392BBDA}"/>
                  </a:ext>
                </a:extLst>
              </p:cNvPr>
              <p:cNvSpPr txBox="1"/>
              <p:nvPr/>
            </p:nvSpPr>
            <p:spPr>
              <a:xfrm>
                <a:off x="2533823" y="4105639"/>
                <a:ext cx="32573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66" name="图片 65">
                <a:extLst>
                  <a:ext uri="{FF2B5EF4-FFF2-40B4-BE49-F238E27FC236}">
                    <a16:creationId xmlns:a16="http://schemas.microsoft.com/office/drawing/2014/main" id="{F79F3F94-4D1E-44C0-9F5E-229AA4089D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58277" y="3578280"/>
                <a:ext cx="409575" cy="571500"/>
              </a:xfrm>
              <a:prstGeom prst="rect">
                <a:avLst/>
              </a:prstGeom>
            </p:spPr>
          </p:pic>
          <p:pic>
            <p:nvPicPr>
              <p:cNvPr id="82" name="图片 81">
                <a:extLst>
                  <a:ext uri="{FF2B5EF4-FFF2-40B4-BE49-F238E27FC236}">
                    <a16:creationId xmlns:a16="http://schemas.microsoft.com/office/drawing/2014/main" id="{74706560-D748-48FB-9A68-AC0CF7BD891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20663" t="8262" r="21481" b="11302"/>
              <a:stretch/>
            </p:blipFill>
            <p:spPr>
              <a:xfrm>
                <a:off x="7994567" y="4530925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83" name="图片 82">
                <a:extLst>
                  <a:ext uri="{FF2B5EF4-FFF2-40B4-BE49-F238E27FC236}">
                    <a16:creationId xmlns:a16="http://schemas.microsoft.com/office/drawing/2014/main" id="{4423BF24-D8DC-4748-A165-3B36962ED82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r="12528" b="2307"/>
              <a:stretch/>
            </p:blipFill>
            <p:spPr>
              <a:xfrm>
                <a:off x="8274028" y="4509980"/>
                <a:ext cx="301608" cy="552732"/>
              </a:xfrm>
              <a:prstGeom prst="rect">
                <a:avLst/>
              </a:prstGeom>
            </p:spPr>
          </p:pic>
          <p:pic>
            <p:nvPicPr>
              <p:cNvPr id="85" name="图片 84">
                <a:extLst>
                  <a:ext uri="{FF2B5EF4-FFF2-40B4-BE49-F238E27FC236}">
                    <a16:creationId xmlns:a16="http://schemas.microsoft.com/office/drawing/2014/main" id="{7E8155CB-481E-413F-B532-EB1E444839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061458" y="3416355"/>
                <a:ext cx="533400" cy="752475"/>
              </a:xfrm>
              <a:prstGeom prst="rect">
                <a:avLst/>
              </a:prstGeom>
            </p:spPr>
          </p:pic>
          <p:pic>
            <p:nvPicPr>
              <p:cNvPr id="86" name="图片 85">
                <a:extLst>
                  <a:ext uri="{FF2B5EF4-FFF2-40B4-BE49-F238E27FC236}">
                    <a16:creationId xmlns:a16="http://schemas.microsoft.com/office/drawing/2014/main" id="{A965D7B4-3AAA-4B79-89FD-B27A2546D3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504963" y="3625957"/>
                <a:ext cx="400050" cy="519113"/>
              </a:xfrm>
              <a:prstGeom prst="rect">
                <a:avLst/>
              </a:prstGeom>
            </p:spPr>
          </p:pic>
          <p:pic>
            <p:nvPicPr>
              <p:cNvPr id="87" name="图片 86">
                <a:extLst>
                  <a:ext uri="{FF2B5EF4-FFF2-40B4-BE49-F238E27FC236}">
                    <a16:creationId xmlns:a16="http://schemas.microsoft.com/office/drawing/2014/main" id="{6EF97CB1-1A1A-4741-8B12-CF70C3759C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831924" y="3459217"/>
                <a:ext cx="476250" cy="709613"/>
              </a:xfrm>
              <a:prstGeom prst="rect">
                <a:avLst/>
              </a:prstGeom>
            </p:spPr>
          </p:pic>
          <p:pic>
            <p:nvPicPr>
              <p:cNvPr id="88" name="图片 87">
                <a:extLst>
                  <a:ext uri="{FF2B5EF4-FFF2-40B4-BE49-F238E27FC236}">
                    <a16:creationId xmlns:a16="http://schemas.microsoft.com/office/drawing/2014/main" id="{77166A5F-8019-4493-BB31-F7C09B3336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783742" y="3510446"/>
                <a:ext cx="471488" cy="647700"/>
              </a:xfrm>
              <a:prstGeom prst="rect">
                <a:avLst/>
              </a:prstGeom>
            </p:spPr>
          </p:pic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id="{F53E9B51-1584-4792-B8F7-C5B97196B5BD}"/>
                  </a:ext>
                </a:extLst>
              </p:cNvPr>
              <p:cNvSpPr/>
              <p:nvPr/>
            </p:nvSpPr>
            <p:spPr>
              <a:xfrm>
                <a:off x="7767798" y="2667798"/>
                <a:ext cx="1040096" cy="1820963"/>
              </a:xfrm>
              <a:prstGeom prst="rect">
                <a:avLst/>
              </a:prstGeom>
              <a:noFill/>
              <a:ln>
                <a:solidFill>
                  <a:schemeClr val="accent4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id="{7765BEE4-F888-49E2-B615-9224401975EC}"/>
              </a:ext>
            </a:extLst>
          </p:cNvPr>
          <p:cNvSpPr/>
          <p:nvPr/>
        </p:nvSpPr>
        <p:spPr>
          <a:xfrm>
            <a:off x="38954" y="4856765"/>
            <a:ext cx="2613037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</a:rPr>
              <a:t>L1:	select  L4, L6</a:t>
            </a:r>
          </a:p>
          <a:p>
            <a:r>
              <a:rPr lang="en-US" altLang="zh-CN" sz="2000" dirty="0"/>
              <a:t>L2:	pivot       </a:t>
            </a:r>
            <a:endParaRPr lang="en-US" altLang="zh-CN" sz="1600" dirty="0"/>
          </a:p>
          <a:p>
            <a:r>
              <a:rPr lang="en-US" altLang="zh-CN" sz="2000" dirty="0"/>
              <a:t>L3:	partition          </a:t>
            </a:r>
          </a:p>
          <a:p>
            <a:r>
              <a:rPr lang="en-US" altLang="zh-CN" sz="2000" dirty="0"/>
              <a:t>L4:	squat               </a:t>
            </a:r>
          </a:p>
          <a:p>
            <a:r>
              <a:rPr lang="en-US" altLang="zh-CN" sz="2000" dirty="0"/>
              <a:t>L5:	</a:t>
            </a:r>
            <a:r>
              <a:rPr lang="en-US" altLang="zh-CN" sz="2000" dirty="0" err="1"/>
              <a:t>goto</a:t>
            </a:r>
            <a:r>
              <a:rPr lang="en-US" altLang="zh-CN" sz="2000" dirty="0"/>
              <a:t> L1</a:t>
            </a:r>
          </a:p>
          <a:p>
            <a:r>
              <a:rPr lang="en-US" altLang="zh-CN" sz="2000" dirty="0"/>
              <a:t>L6:	halt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783215935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7581"/>
            <a:ext cx="8712968" cy="103134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23</a:t>
            </a:r>
            <a:r>
              <a:rPr lang="en-US" altLang="zh-CN" sz="3200" dirty="0">
                <a:ea typeface="黑体" panose="02010609060101010101" pitchFamily="49" charset="-122"/>
              </a:rPr>
              <a:t>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Squat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00D5FF18-D019-4A9A-B495-F630D16C1217}"/>
              </a:ext>
            </a:extLst>
          </p:cNvPr>
          <p:cNvSpPr txBox="1"/>
          <p:nvPr/>
        </p:nvSpPr>
        <p:spPr>
          <a:xfrm>
            <a:off x="4904652" y="5556274"/>
            <a:ext cx="13270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D squats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1B83156-C4DF-4A9F-828E-E825E87A245E}"/>
              </a:ext>
            </a:extLst>
          </p:cNvPr>
          <p:cNvGrpSpPr/>
          <p:nvPr/>
        </p:nvGrpSpPr>
        <p:grpSpPr>
          <a:xfrm>
            <a:off x="2496574" y="100668"/>
            <a:ext cx="6302931" cy="5109370"/>
            <a:chOff x="2496574" y="100668"/>
            <a:chExt cx="6302931" cy="5109370"/>
          </a:xfrm>
        </p:grpSpPr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id="{D83C6ACD-0AEE-4974-B283-E1D8F0E559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25434" y="3547167"/>
              <a:ext cx="400050" cy="519113"/>
            </a:xfrm>
            <a:prstGeom prst="rect">
              <a:avLst/>
            </a:prstGeom>
          </p:spPr>
        </p:pic>
        <p:sp>
          <p:nvSpPr>
            <p:cNvPr id="53" name="箭头: 下 52">
              <a:extLst>
                <a:ext uri="{FF2B5EF4-FFF2-40B4-BE49-F238E27FC236}">
                  <a16:creationId xmlns:a16="http://schemas.microsoft.com/office/drawing/2014/main" id="{8B13E408-A0AA-4ACA-860C-70FFF5E16A63}"/>
                </a:ext>
              </a:extLst>
            </p:cNvPr>
            <p:cNvSpPr/>
            <p:nvPr/>
          </p:nvSpPr>
          <p:spPr>
            <a:xfrm>
              <a:off x="5371147" y="1818228"/>
              <a:ext cx="387206" cy="76289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FB44C63-A9B8-40B2-B84E-18E374DFB27F}"/>
                </a:ext>
              </a:extLst>
            </p:cNvPr>
            <p:cNvSpPr txBox="1"/>
            <p:nvPr/>
          </p:nvSpPr>
          <p:spPr>
            <a:xfrm>
              <a:off x="8001695" y="2170262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3299DAD4-DB12-4C43-99DB-F4A871FDFE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31807" y="427052"/>
              <a:ext cx="495300" cy="933450"/>
            </a:xfrm>
            <a:prstGeom prst="rect">
              <a:avLst/>
            </a:prstGeom>
          </p:spPr>
        </p:pic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00E5E92-4163-461E-AFE0-C12953FB823E}"/>
                </a:ext>
              </a:extLst>
            </p:cNvPr>
            <p:cNvSpPr txBox="1"/>
            <p:nvPr/>
          </p:nvSpPr>
          <p:spPr>
            <a:xfrm>
              <a:off x="4827471" y="1316361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9F94076-A352-45C5-BB65-89E7297929B2}"/>
                </a:ext>
              </a:extLst>
            </p:cNvPr>
            <p:cNvSpPr txBox="1"/>
            <p:nvPr/>
          </p:nvSpPr>
          <p:spPr>
            <a:xfrm>
              <a:off x="5893146" y="1316361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B170FAD-2A50-442A-971C-18E8FF513448}"/>
                </a:ext>
              </a:extLst>
            </p:cNvPr>
            <p:cNvSpPr txBox="1"/>
            <p:nvPr/>
          </p:nvSpPr>
          <p:spPr>
            <a:xfrm>
              <a:off x="3611559" y="131636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2BB3560-23F7-4766-8F3B-D1A3D14F1919}"/>
                </a:ext>
              </a:extLst>
            </p:cNvPr>
            <p:cNvSpPr txBox="1"/>
            <p:nvPr/>
          </p:nvSpPr>
          <p:spPr>
            <a:xfrm>
              <a:off x="8125050" y="131636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8C0BF44-43C3-445E-A0BA-ED67B0CB7270}"/>
                </a:ext>
              </a:extLst>
            </p:cNvPr>
            <p:cNvSpPr txBox="1"/>
            <p:nvPr/>
          </p:nvSpPr>
          <p:spPr>
            <a:xfrm>
              <a:off x="7152914" y="131636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3ADA329-42AD-47D1-9ADD-CCDAC868EA81}"/>
                </a:ext>
              </a:extLst>
            </p:cNvPr>
            <p:cNvSpPr txBox="1"/>
            <p:nvPr/>
          </p:nvSpPr>
          <p:spPr>
            <a:xfrm>
              <a:off x="2525434" y="1316361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CABBB2F9-B915-431A-8EBC-0BBCA9896C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49888" y="789002"/>
              <a:ext cx="409575" cy="571500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FD30527A-78B6-44AC-86BC-654E800F08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663" t="8262" r="21481" b="11302"/>
            <a:stretch/>
          </p:blipFill>
          <p:spPr>
            <a:xfrm>
              <a:off x="7986178" y="1741647"/>
              <a:ext cx="277744" cy="548565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1B5C61E6-ACBC-4AA0-80B6-DA97F0EF12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12528" b="2307"/>
            <a:stretch/>
          </p:blipFill>
          <p:spPr>
            <a:xfrm>
              <a:off x="8265639" y="1720702"/>
              <a:ext cx="301608" cy="552732"/>
            </a:xfrm>
            <a:prstGeom prst="rect">
              <a:avLst/>
            </a:prstGeom>
          </p:spPr>
        </p:pic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5C3BE15-BAA0-4BEB-B76B-F5984F40A838}"/>
                </a:ext>
              </a:extLst>
            </p:cNvPr>
            <p:cNvSpPr txBox="1"/>
            <p:nvPr/>
          </p:nvSpPr>
          <p:spPr>
            <a:xfrm>
              <a:off x="8289587" y="2166225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C5FCC6B3-DFCB-48B0-A907-8F17405BC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53069" y="627077"/>
              <a:ext cx="533400" cy="752475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B85DEAF5-2E49-4FBC-8374-2928BF92D2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96574" y="836679"/>
              <a:ext cx="400050" cy="519113"/>
            </a:xfrm>
            <a:prstGeom prst="rect">
              <a:avLst/>
            </a:prstGeom>
          </p:spPr>
        </p:pic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1964F986-2A2B-440A-97BF-2CC3727004E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823535" y="669939"/>
              <a:ext cx="476250" cy="709613"/>
            </a:xfrm>
            <a:prstGeom prst="rect">
              <a:avLst/>
            </a:prstGeom>
          </p:spPr>
        </p:pic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BDF7F972-9038-4457-B435-95599003DE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775353" y="721168"/>
              <a:ext cx="471488" cy="647700"/>
            </a:xfrm>
            <a:prstGeom prst="rect">
              <a:avLst/>
            </a:prstGeom>
          </p:spPr>
        </p:pic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FA43A476-4516-431E-A0A4-0C8D6F21A38D}"/>
                </a:ext>
              </a:extLst>
            </p:cNvPr>
            <p:cNvSpPr/>
            <p:nvPr/>
          </p:nvSpPr>
          <p:spPr>
            <a:xfrm>
              <a:off x="7759409" y="100668"/>
              <a:ext cx="1040096" cy="1598815"/>
            </a:xfrm>
            <a:prstGeom prst="rect">
              <a:avLst/>
            </a:prstGeom>
            <a:noFill/>
            <a:ln>
              <a:solidFill>
                <a:schemeClr val="accent4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BD26BC0-3AFA-4EEE-896E-77971741480B}"/>
                </a:ext>
              </a:extLst>
            </p:cNvPr>
            <p:cNvSpPr txBox="1"/>
            <p:nvPr/>
          </p:nvSpPr>
          <p:spPr>
            <a:xfrm>
              <a:off x="8001695" y="4840706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91BC618-A806-4801-971D-7434E34631C5}"/>
                </a:ext>
              </a:extLst>
            </p:cNvPr>
            <p:cNvSpPr txBox="1"/>
            <p:nvPr/>
          </p:nvSpPr>
          <p:spPr>
            <a:xfrm>
              <a:off x="4827471" y="3986805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48B30EFC-EB60-4A64-9B9E-D3FA77C91723}"/>
                </a:ext>
              </a:extLst>
            </p:cNvPr>
            <p:cNvSpPr txBox="1"/>
            <p:nvPr/>
          </p:nvSpPr>
          <p:spPr>
            <a:xfrm>
              <a:off x="5893146" y="3986805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F29C618-3761-4848-B057-D43673F2E6D5}"/>
                </a:ext>
              </a:extLst>
            </p:cNvPr>
            <p:cNvSpPr txBox="1"/>
            <p:nvPr/>
          </p:nvSpPr>
          <p:spPr>
            <a:xfrm>
              <a:off x="3611559" y="3986805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7DD9758-6DE4-4717-B3B2-A3B2B995CF38}"/>
                </a:ext>
              </a:extLst>
            </p:cNvPr>
            <p:cNvSpPr txBox="1"/>
            <p:nvPr/>
          </p:nvSpPr>
          <p:spPr>
            <a:xfrm>
              <a:off x="8125050" y="3986805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8B6F101-6CFD-4E68-9BE1-9864685CF8D1}"/>
                </a:ext>
              </a:extLst>
            </p:cNvPr>
            <p:cNvSpPr txBox="1"/>
            <p:nvPr/>
          </p:nvSpPr>
          <p:spPr>
            <a:xfrm>
              <a:off x="7152914" y="3986805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51D07FC-9C5D-470F-8B75-E196D35C296A}"/>
                </a:ext>
              </a:extLst>
            </p:cNvPr>
            <p:cNvSpPr txBox="1"/>
            <p:nvPr/>
          </p:nvSpPr>
          <p:spPr>
            <a:xfrm>
              <a:off x="2525434" y="3986805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8F1CE9D6-F0FA-47CA-8B0C-959E2C2C83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49888" y="3494780"/>
              <a:ext cx="409575" cy="571500"/>
            </a:xfrm>
            <a:prstGeom prst="rect">
              <a:avLst/>
            </a:prstGeom>
          </p:spPr>
        </p:pic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40607A90-4915-4E10-B239-678B0557EA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663" t="8262" r="21481" b="11302"/>
            <a:stretch/>
          </p:blipFill>
          <p:spPr>
            <a:xfrm>
              <a:off x="7986178" y="4412091"/>
              <a:ext cx="277744" cy="548565"/>
            </a:xfrm>
            <a:prstGeom prst="rect">
              <a:avLst/>
            </a:prstGeom>
          </p:spPr>
        </p:pic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8F305EBB-A26D-4FB7-8DA9-70C6E5F644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12528" b="2307"/>
            <a:stretch/>
          </p:blipFill>
          <p:spPr>
            <a:xfrm>
              <a:off x="8265639" y="4391146"/>
              <a:ext cx="301608" cy="552732"/>
            </a:xfrm>
            <a:prstGeom prst="rect">
              <a:avLst/>
            </a:prstGeom>
          </p:spPr>
        </p:pic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62322B1D-B5DB-45E1-B23B-735D1A098CEB}"/>
                </a:ext>
              </a:extLst>
            </p:cNvPr>
            <p:cNvSpPr txBox="1"/>
            <p:nvPr/>
          </p:nvSpPr>
          <p:spPr>
            <a:xfrm>
              <a:off x="8289587" y="4836669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id="{8075FD5D-D0D2-4AC5-97E6-85168BB35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53069" y="3313805"/>
              <a:ext cx="533400" cy="752475"/>
            </a:xfrm>
            <a:prstGeom prst="rect">
              <a:avLst/>
            </a:prstGeom>
          </p:spPr>
        </p:pic>
        <p:pic>
          <p:nvPicPr>
            <p:cNvPr id="71" name="图片 70">
              <a:extLst>
                <a:ext uri="{FF2B5EF4-FFF2-40B4-BE49-F238E27FC236}">
                  <a16:creationId xmlns:a16="http://schemas.microsoft.com/office/drawing/2014/main" id="{14EAAC67-6D33-4E61-8E2A-5B72C4DC1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823535" y="3356667"/>
              <a:ext cx="476250" cy="709613"/>
            </a:xfrm>
            <a:prstGeom prst="rect">
              <a:avLst/>
            </a:prstGeom>
          </p:spPr>
        </p:pic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866BAAD0-E8C2-435F-88C2-F0133DCFCA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775353" y="3418580"/>
              <a:ext cx="471488" cy="647700"/>
            </a:xfrm>
            <a:prstGeom prst="rect">
              <a:avLst/>
            </a:prstGeom>
          </p:spPr>
        </p:pic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3FDAB8CC-B633-46A9-BA21-5962D8B661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018962" y="3247130"/>
              <a:ext cx="614363" cy="819150"/>
            </a:xfrm>
            <a:prstGeom prst="rect">
              <a:avLst/>
            </a:prstGeom>
          </p:spPr>
        </p:pic>
      </p:grpSp>
      <p:sp>
        <p:nvSpPr>
          <p:cNvPr id="75" name="矩形 74">
            <a:extLst>
              <a:ext uri="{FF2B5EF4-FFF2-40B4-BE49-F238E27FC236}">
                <a16:creationId xmlns:a16="http://schemas.microsoft.com/office/drawing/2014/main" id="{F3B286F7-2EBE-4F06-9CE9-482282DD5F34}"/>
              </a:ext>
            </a:extLst>
          </p:cNvPr>
          <p:cNvSpPr/>
          <p:nvPr/>
        </p:nvSpPr>
        <p:spPr>
          <a:xfrm>
            <a:off x="63753" y="4830756"/>
            <a:ext cx="2632259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L1:	select  L4, L6</a:t>
            </a:r>
          </a:p>
          <a:p>
            <a:r>
              <a:rPr lang="en-US" altLang="zh-CN" sz="2000" dirty="0"/>
              <a:t>L2:	pivot             </a:t>
            </a:r>
            <a:endParaRPr lang="en-US" altLang="zh-CN" sz="1600" dirty="0"/>
          </a:p>
          <a:p>
            <a:r>
              <a:rPr lang="en-US" altLang="zh-CN" sz="2000" dirty="0"/>
              <a:t>L3:	partition</a:t>
            </a:r>
          </a:p>
          <a:p>
            <a:r>
              <a:rPr lang="en-US" altLang="zh-CN" sz="2000" dirty="0">
                <a:solidFill>
                  <a:srgbClr val="FF0000"/>
                </a:solidFill>
              </a:rPr>
              <a:t>L4:	squat</a:t>
            </a:r>
          </a:p>
          <a:p>
            <a:r>
              <a:rPr lang="en-US" altLang="zh-CN" sz="2000" dirty="0"/>
              <a:t>L5:	</a:t>
            </a:r>
            <a:r>
              <a:rPr lang="en-US" altLang="zh-CN" sz="2000" dirty="0" err="1"/>
              <a:t>goto</a:t>
            </a:r>
            <a:r>
              <a:rPr lang="en-US" altLang="zh-CN" sz="2000" dirty="0"/>
              <a:t> L1            </a:t>
            </a:r>
          </a:p>
          <a:p>
            <a:r>
              <a:rPr lang="en-US" altLang="zh-CN" sz="2000" dirty="0"/>
              <a:t>L6:	halt            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2718859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Objective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24744"/>
            <a:ext cx="8856984" cy="1656184"/>
          </a:xfrm>
        </p:spPr>
        <p:txBody>
          <a:bodyPr/>
          <a:lstStyle/>
          <a:p>
            <a:r>
              <a:rPr lang="en-US" altLang="zh-CN" dirty="0"/>
              <a:t>Design a team </a:t>
            </a:r>
            <a:r>
              <a:rPr lang="en-US" altLang="zh-CN" dirty="0">
                <a:solidFill>
                  <a:srgbClr val="FF0000"/>
                </a:solidFill>
              </a:rPr>
              <a:t>computer</a:t>
            </a:r>
            <a:r>
              <a:rPr lang="en-US" altLang="zh-CN" dirty="0"/>
              <a:t> of students to execute a quicksort </a:t>
            </a:r>
            <a:r>
              <a:rPr lang="en-US" altLang="zh-CN" dirty="0">
                <a:solidFill>
                  <a:srgbClr val="FF0000"/>
                </a:solidFill>
              </a:rPr>
              <a:t>program</a:t>
            </a:r>
            <a:r>
              <a:rPr lang="en-US" altLang="zh-CN" dirty="0"/>
              <a:t>, to sort the students in the team from </a:t>
            </a:r>
            <a:r>
              <a:rPr lang="en-US" altLang="zh-CN" dirty="0">
                <a:solidFill>
                  <a:srgbClr val="FF0000"/>
                </a:solidFill>
              </a:rPr>
              <a:t>name order </a:t>
            </a:r>
            <a:r>
              <a:rPr lang="en-US" altLang="zh-CN" dirty="0"/>
              <a:t>to </a:t>
            </a:r>
            <a:r>
              <a:rPr lang="en-US" altLang="zh-CN" dirty="0">
                <a:solidFill>
                  <a:srgbClr val="FF0000"/>
                </a:solidFill>
              </a:rPr>
              <a:t>height order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4FEA1-8D4F-4C27-B315-433CCAC1694E}" type="slidenum">
              <a:rPr lang="en-US" altLang="zh-CN" smtClean="0"/>
              <a:t>4</a:t>
            </a:fld>
            <a:endParaRPr lang="en-US" altLang="zh-CN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043608" y="3216077"/>
          <a:ext cx="6809481" cy="3389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" name="文档" r:id="rId3" imgW="4321175" imgH="2152015" progId="Word.Document.12">
                  <p:embed/>
                </p:oleObj>
              </mc:Choice>
              <mc:Fallback>
                <p:oleObj name="文档" r:id="rId3" imgW="4321175" imgH="2152015" progId="Word.Document.12">
                  <p:embed/>
                  <p:pic>
                    <p:nvPicPr>
                      <p:cNvPr id="10" name="对象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3608" y="3216077"/>
                        <a:ext cx="6809481" cy="33896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56" y="31332"/>
            <a:ext cx="8712968" cy="992360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24</a:t>
            </a:r>
            <a:r>
              <a:rPr lang="en-US" altLang="zh-CN" sz="3200" dirty="0">
                <a:ea typeface="黑体" panose="02010609060101010101" pitchFamily="49" charset="-122"/>
              </a:rPr>
              <a:t>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Jump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838AD98-7AF8-4419-8087-0645B786D451}"/>
              </a:ext>
            </a:extLst>
          </p:cNvPr>
          <p:cNvGrpSpPr/>
          <p:nvPr/>
        </p:nvGrpSpPr>
        <p:grpSpPr>
          <a:xfrm>
            <a:off x="2489582" y="312379"/>
            <a:ext cx="6218494" cy="5132552"/>
            <a:chOff x="1172510" y="614382"/>
            <a:chExt cx="6218494" cy="5132552"/>
          </a:xfrm>
        </p:grpSpPr>
        <p:sp>
          <p:nvSpPr>
            <p:cNvPr id="65" name="箭头: 下 64">
              <a:extLst>
                <a:ext uri="{FF2B5EF4-FFF2-40B4-BE49-F238E27FC236}">
                  <a16:creationId xmlns:a16="http://schemas.microsoft.com/office/drawing/2014/main" id="{9EE8E531-F407-4C89-9937-F6D7CB4550A2}"/>
                </a:ext>
              </a:extLst>
            </p:cNvPr>
            <p:cNvSpPr/>
            <p:nvPr/>
          </p:nvSpPr>
          <p:spPr>
            <a:xfrm>
              <a:off x="3913675" y="2427286"/>
              <a:ext cx="387206" cy="76289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0AE55CB-7700-4B8B-8893-8C701D71E315}"/>
                </a:ext>
              </a:extLst>
            </p:cNvPr>
            <p:cNvSpPr txBox="1"/>
            <p:nvPr/>
          </p:nvSpPr>
          <p:spPr>
            <a:xfrm>
              <a:off x="6751734" y="5377602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2937935-C5B8-44D4-8C12-96D57247C78A}"/>
                </a:ext>
              </a:extLst>
            </p:cNvPr>
            <p:cNvSpPr txBox="1"/>
            <p:nvPr/>
          </p:nvSpPr>
          <p:spPr>
            <a:xfrm>
              <a:off x="3577510" y="4523701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3BCBCAE-E227-426A-AF03-A2B0D48487CE}"/>
                </a:ext>
              </a:extLst>
            </p:cNvPr>
            <p:cNvSpPr txBox="1"/>
            <p:nvPr/>
          </p:nvSpPr>
          <p:spPr>
            <a:xfrm>
              <a:off x="4643185" y="4523701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2063AB1-EB6D-4684-9C7A-C9AA13C55FE0}"/>
                </a:ext>
              </a:extLst>
            </p:cNvPr>
            <p:cNvSpPr txBox="1"/>
            <p:nvPr/>
          </p:nvSpPr>
          <p:spPr>
            <a:xfrm>
              <a:off x="2361598" y="452370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0987376-7EF9-4090-9443-4B10ECE028DA}"/>
                </a:ext>
              </a:extLst>
            </p:cNvPr>
            <p:cNvSpPr txBox="1"/>
            <p:nvPr/>
          </p:nvSpPr>
          <p:spPr>
            <a:xfrm>
              <a:off x="6875089" y="452370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7F6741E-FEE2-46FE-A6EA-DDE68EC0B766}"/>
                </a:ext>
              </a:extLst>
            </p:cNvPr>
            <p:cNvSpPr txBox="1"/>
            <p:nvPr/>
          </p:nvSpPr>
          <p:spPr>
            <a:xfrm>
              <a:off x="5902953" y="452370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0E63DB5-F866-4C27-B83B-8415F11B12E6}"/>
                </a:ext>
              </a:extLst>
            </p:cNvPr>
            <p:cNvSpPr txBox="1"/>
            <p:nvPr/>
          </p:nvSpPr>
          <p:spPr>
            <a:xfrm>
              <a:off x="1275473" y="4523701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8CA87FB3-AE3A-444E-B05D-663CE82C14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99927" y="3996342"/>
              <a:ext cx="409575" cy="571500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4B057E09-B0B1-43D7-9193-5A3141BDD9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0663" t="8262" r="21481" b="11302"/>
            <a:stretch/>
          </p:blipFill>
          <p:spPr>
            <a:xfrm>
              <a:off x="6736217" y="4948987"/>
              <a:ext cx="277744" cy="548565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437F74AD-94C0-4257-8D22-D47F919FED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12528" b="2307"/>
            <a:stretch/>
          </p:blipFill>
          <p:spPr>
            <a:xfrm>
              <a:off x="7015678" y="4928042"/>
              <a:ext cx="301608" cy="552732"/>
            </a:xfrm>
            <a:prstGeom prst="rect">
              <a:avLst/>
            </a:prstGeom>
          </p:spPr>
        </p:pic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044A819-4A04-4817-8229-ED3E102734BD}"/>
                </a:ext>
              </a:extLst>
            </p:cNvPr>
            <p:cNvSpPr txBox="1"/>
            <p:nvPr/>
          </p:nvSpPr>
          <p:spPr>
            <a:xfrm>
              <a:off x="7039626" y="5373565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DC863EE2-FA4B-47F4-B651-86CBF1C248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03108" y="3834417"/>
              <a:ext cx="533400" cy="752475"/>
            </a:xfrm>
            <a:prstGeom prst="rect">
              <a:avLst/>
            </a:prstGeom>
          </p:spPr>
        </p:pic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id="{EEE84878-AF16-4993-A287-69B0EA4FFE8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46613" y="4044019"/>
              <a:ext cx="400050" cy="519113"/>
            </a:xfrm>
            <a:prstGeom prst="rect">
              <a:avLst/>
            </a:prstGeom>
          </p:spPr>
        </p:pic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id="{94CDCA6F-1B8D-40D0-82CB-0AD79A763CE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573574" y="3877279"/>
              <a:ext cx="476250" cy="709613"/>
            </a:xfrm>
            <a:prstGeom prst="rect">
              <a:avLst/>
            </a:prstGeom>
          </p:spPr>
        </p:pic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id="{48CDA181-053C-4085-A372-4281607B1BA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525392" y="3928508"/>
              <a:ext cx="471488" cy="647700"/>
            </a:xfrm>
            <a:prstGeom prst="rect">
              <a:avLst/>
            </a:prstGeom>
          </p:spPr>
        </p:pic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id="{83CC30A0-6B86-4136-A11D-232CA7BC7F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769001" y="3784026"/>
              <a:ext cx="614363" cy="819150"/>
            </a:xfrm>
            <a:prstGeom prst="rect">
              <a:avLst/>
            </a:prstGeom>
          </p:spPr>
        </p:pic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2CD3EA3E-DF77-42CA-8ADD-F2C268085714}"/>
                </a:ext>
              </a:extLst>
            </p:cNvPr>
            <p:cNvSpPr txBox="1"/>
            <p:nvPr/>
          </p:nvSpPr>
          <p:spPr>
            <a:xfrm>
              <a:off x="6677631" y="220795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F7520D10-7713-46A5-B77B-90A992F5489A}"/>
                </a:ext>
              </a:extLst>
            </p:cNvPr>
            <p:cNvSpPr txBox="1"/>
            <p:nvPr/>
          </p:nvSpPr>
          <p:spPr>
            <a:xfrm>
              <a:off x="3503407" y="1354057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1DA758F0-BB44-4EDB-82A0-A7C81DE67B92}"/>
                </a:ext>
              </a:extLst>
            </p:cNvPr>
            <p:cNvSpPr txBox="1"/>
            <p:nvPr/>
          </p:nvSpPr>
          <p:spPr>
            <a:xfrm>
              <a:off x="4569082" y="1354057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C86E3D78-5E16-4CF6-816C-8ED37D4A6B31}"/>
                </a:ext>
              </a:extLst>
            </p:cNvPr>
            <p:cNvSpPr txBox="1"/>
            <p:nvPr/>
          </p:nvSpPr>
          <p:spPr>
            <a:xfrm>
              <a:off x="2287495" y="1354057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96267BC7-55BC-4DBF-B331-DCFF77FCB223}"/>
                </a:ext>
              </a:extLst>
            </p:cNvPr>
            <p:cNvSpPr txBox="1"/>
            <p:nvPr/>
          </p:nvSpPr>
          <p:spPr>
            <a:xfrm>
              <a:off x="6800986" y="1354057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375961D3-A026-4073-9958-9FAF14A0DB1E}"/>
                </a:ext>
              </a:extLst>
            </p:cNvPr>
            <p:cNvSpPr txBox="1"/>
            <p:nvPr/>
          </p:nvSpPr>
          <p:spPr>
            <a:xfrm>
              <a:off x="5828850" y="1354057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833C85C0-D90E-467E-93F6-71D8457141A2}"/>
                </a:ext>
              </a:extLst>
            </p:cNvPr>
            <p:cNvSpPr txBox="1"/>
            <p:nvPr/>
          </p:nvSpPr>
          <p:spPr>
            <a:xfrm>
              <a:off x="1201370" y="1354057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id="{41759357-6D8D-463F-AB9C-73F997B7D1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25824" y="826698"/>
              <a:ext cx="409575" cy="571500"/>
            </a:xfrm>
            <a:prstGeom prst="rect">
              <a:avLst/>
            </a:prstGeom>
          </p:spPr>
        </p:pic>
        <p:pic>
          <p:nvPicPr>
            <p:cNvPr id="81" name="图片 80">
              <a:extLst>
                <a:ext uri="{FF2B5EF4-FFF2-40B4-BE49-F238E27FC236}">
                  <a16:creationId xmlns:a16="http://schemas.microsoft.com/office/drawing/2014/main" id="{47041EAD-8A2E-4328-A320-8F40621D97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0663" t="8262" r="21481" b="11302"/>
            <a:stretch/>
          </p:blipFill>
          <p:spPr>
            <a:xfrm>
              <a:off x="6662114" y="1779343"/>
              <a:ext cx="277744" cy="548565"/>
            </a:xfrm>
            <a:prstGeom prst="rect">
              <a:avLst/>
            </a:prstGeom>
          </p:spPr>
        </p:pic>
        <p:pic>
          <p:nvPicPr>
            <p:cNvPr id="98" name="图片 97">
              <a:extLst>
                <a:ext uri="{FF2B5EF4-FFF2-40B4-BE49-F238E27FC236}">
                  <a16:creationId xmlns:a16="http://schemas.microsoft.com/office/drawing/2014/main" id="{00F15A46-8EB8-4DC3-9212-34197E7C95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12528" b="2307"/>
            <a:stretch/>
          </p:blipFill>
          <p:spPr>
            <a:xfrm>
              <a:off x="6941575" y="1758398"/>
              <a:ext cx="301608" cy="552732"/>
            </a:xfrm>
            <a:prstGeom prst="rect">
              <a:avLst/>
            </a:prstGeom>
          </p:spPr>
        </p:pic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5882AF49-33EA-491C-B785-C768E741587A}"/>
                </a:ext>
              </a:extLst>
            </p:cNvPr>
            <p:cNvSpPr txBox="1"/>
            <p:nvPr/>
          </p:nvSpPr>
          <p:spPr>
            <a:xfrm>
              <a:off x="6965523" y="2203921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100" name="图片 99">
              <a:extLst>
                <a:ext uri="{FF2B5EF4-FFF2-40B4-BE49-F238E27FC236}">
                  <a16:creationId xmlns:a16="http://schemas.microsoft.com/office/drawing/2014/main" id="{C19F299F-01D7-4541-B2A5-1368DEB4E3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729005" y="664773"/>
              <a:ext cx="533400" cy="752475"/>
            </a:xfrm>
            <a:prstGeom prst="rect">
              <a:avLst/>
            </a:prstGeom>
          </p:spPr>
        </p:pic>
        <p:pic>
          <p:nvPicPr>
            <p:cNvPr id="101" name="图片 100">
              <a:extLst>
                <a:ext uri="{FF2B5EF4-FFF2-40B4-BE49-F238E27FC236}">
                  <a16:creationId xmlns:a16="http://schemas.microsoft.com/office/drawing/2014/main" id="{6087818E-B23B-40D6-8236-CCFC2A47A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72510" y="874375"/>
              <a:ext cx="400050" cy="519113"/>
            </a:xfrm>
            <a:prstGeom prst="rect">
              <a:avLst/>
            </a:prstGeom>
          </p:spPr>
        </p:pic>
        <p:pic>
          <p:nvPicPr>
            <p:cNvPr id="102" name="图片 101">
              <a:extLst>
                <a:ext uri="{FF2B5EF4-FFF2-40B4-BE49-F238E27FC236}">
                  <a16:creationId xmlns:a16="http://schemas.microsoft.com/office/drawing/2014/main" id="{04390FAA-D7F9-447D-A2C9-51AEFE8C173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499471" y="707635"/>
              <a:ext cx="476250" cy="709613"/>
            </a:xfrm>
            <a:prstGeom prst="rect">
              <a:avLst/>
            </a:prstGeom>
          </p:spPr>
        </p:pic>
        <p:pic>
          <p:nvPicPr>
            <p:cNvPr id="103" name="图片 102">
              <a:extLst>
                <a:ext uri="{FF2B5EF4-FFF2-40B4-BE49-F238E27FC236}">
                  <a16:creationId xmlns:a16="http://schemas.microsoft.com/office/drawing/2014/main" id="{126A4AB6-C47B-4A8D-A810-A1F199FAB76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451289" y="758864"/>
              <a:ext cx="471488" cy="647700"/>
            </a:xfrm>
            <a:prstGeom prst="rect">
              <a:avLst/>
            </a:prstGeom>
          </p:spPr>
        </p:pic>
        <p:pic>
          <p:nvPicPr>
            <p:cNvPr id="104" name="图片 103">
              <a:extLst>
                <a:ext uri="{FF2B5EF4-FFF2-40B4-BE49-F238E27FC236}">
                  <a16:creationId xmlns:a16="http://schemas.microsoft.com/office/drawing/2014/main" id="{350C1F21-E8A0-4796-9EBA-16AE5F45BD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694898" y="614382"/>
              <a:ext cx="614363" cy="819150"/>
            </a:xfrm>
            <a:prstGeom prst="rect">
              <a:avLst/>
            </a:prstGeom>
          </p:spPr>
        </p:pic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B2224E6B-DC81-44E4-9802-E7CDBB5F5B61}"/>
              </a:ext>
            </a:extLst>
          </p:cNvPr>
          <p:cNvSpPr txBox="1"/>
          <p:nvPr/>
        </p:nvSpPr>
        <p:spPr>
          <a:xfrm>
            <a:off x="3734690" y="5666807"/>
            <a:ext cx="519928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Jump to L1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Data group, L and R keep unchanged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F5B2B27C-1193-4690-BBF3-AB843CF8667B}"/>
              </a:ext>
            </a:extLst>
          </p:cNvPr>
          <p:cNvSpPr/>
          <p:nvPr/>
        </p:nvSpPr>
        <p:spPr>
          <a:xfrm>
            <a:off x="63753" y="4830756"/>
            <a:ext cx="2632259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L1:	select  L4, L6</a:t>
            </a:r>
          </a:p>
          <a:p>
            <a:r>
              <a:rPr lang="en-US" altLang="zh-CN" sz="2000" dirty="0"/>
              <a:t>L2:	pivot             </a:t>
            </a:r>
            <a:endParaRPr lang="en-US" altLang="zh-CN" sz="1600" dirty="0"/>
          </a:p>
          <a:p>
            <a:r>
              <a:rPr lang="en-US" altLang="zh-CN" sz="2000" dirty="0"/>
              <a:t>L3:	partition</a:t>
            </a:r>
          </a:p>
          <a:p>
            <a:r>
              <a:rPr lang="en-US" altLang="zh-CN" sz="2000" dirty="0"/>
              <a:t>L4:	squat</a:t>
            </a:r>
          </a:p>
          <a:p>
            <a:r>
              <a:rPr lang="en-US" altLang="zh-CN" sz="2000" dirty="0">
                <a:solidFill>
                  <a:srgbClr val="FF0000"/>
                </a:solidFill>
              </a:rPr>
              <a:t>L5:	</a:t>
            </a:r>
            <a:r>
              <a:rPr lang="en-US" altLang="zh-CN" sz="2000" dirty="0" err="1">
                <a:solidFill>
                  <a:srgbClr val="FF0000"/>
                </a:solidFill>
              </a:rPr>
              <a:t>goto</a:t>
            </a:r>
            <a:r>
              <a:rPr lang="en-US" altLang="zh-CN" sz="2000" dirty="0">
                <a:solidFill>
                  <a:srgbClr val="FF0000"/>
                </a:solidFill>
              </a:rPr>
              <a:t> L1            </a:t>
            </a:r>
          </a:p>
          <a:p>
            <a:r>
              <a:rPr lang="en-US" altLang="zh-CN" sz="2000" dirty="0"/>
              <a:t>L6:	halt            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800540086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123"/>
            <a:ext cx="8712968" cy="1086066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ea typeface="黑体" panose="02010609060101010101" pitchFamily="49" charset="-122"/>
              </a:rPr>
              <a:t>25: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Select a area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5DA82DD-9FD6-40AB-8B66-E0570BC78ADA}"/>
              </a:ext>
            </a:extLst>
          </p:cNvPr>
          <p:cNvSpPr txBox="1"/>
          <p:nvPr/>
        </p:nvSpPr>
        <p:spPr>
          <a:xfrm>
            <a:off x="2774540" y="5746472"/>
            <a:ext cx="642545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Because all students in data group squat, jump to L6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A0EEB7C-086F-46AE-9C16-677AE5B9CBAE}"/>
              </a:ext>
            </a:extLst>
          </p:cNvPr>
          <p:cNvGrpSpPr/>
          <p:nvPr/>
        </p:nvGrpSpPr>
        <p:grpSpPr>
          <a:xfrm>
            <a:off x="2574515" y="346948"/>
            <a:ext cx="6144391" cy="5033282"/>
            <a:chOff x="2345571" y="565062"/>
            <a:chExt cx="6144391" cy="5033282"/>
          </a:xfrm>
        </p:grpSpPr>
        <p:sp>
          <p:nvSpPr>
            <p:cNvPr id="65" name="箭头: 下 64">
              <a:extLst>
                <a:ext uri="{FF2B5EF4-FFF2-40B4-BE49-F238E27FC236}">
                  <a16:creationId xmlns:a16="http://schemas.microsoft.com/office/drawing/2014/main" id="{9EE8E531-F407-4C89-9937-F6D7CB4550A2}"/>
                </a:ext>
              </a:extLst>
            </p:cNvPr>
            <p:cNvSpPr/>
            <p:nvPr/>
          </p:nvSpPr>
          <p:spPr>
            <a:xfrm>
              <a:off x="5127101" y="2278588"/>
              <a:ext cx="387206" cy="76289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38437B74-CC46-491A-AB84-B4BBBD96D85B}"/>
                </a:ext>
              </a:extLst>
            </p:cNvPr>
            <p:cNvSpPr txBox="1"/>
            <p:nvPr/>
          </p:nvSpPr>
          <p:spPr>
            <a:xfrm>
              <a:off x="7850692" y="215863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A1DBBC60-858E-4240-92B6-81C815ACC963}"/>
                </a:ext>
              </a:extLst>
            </p:cNvPr>
            <p:cNvSpPr txBox="1"/>
            <p:nvPr/>
          </p:nvSpPr>
          <p:spPr>
            <a:xfrm>
              <a:off x="4676468" y="1304737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514B70EF-98AE-46AE-B0D1-89BCE8AEF0C1}"/>
                </a:ext>
              </a:extLst>
            </p:cNvPr>
            <p:cNvSpPr txBox="1"/>
            <p:nvPr/>
          </p:nvSpPr>
          <p:spPr>
            <a:xfrm>
              <a:off x="5742143" y="1304737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A09A026D-F97F-4B5C-8332-9A5AC73BA588}"/>
                </a:ext>
              </a:extLst>
            </p:cNvPr>
            <p:cNvSpPr txBox="1"/>
            <p:nvPr/>
          </p:nvSpPr>
          <p:spPr>
            <a:xfrm>
              <a:off x="3460556" y="1304737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BBDBA4C2-D87B-4967-8D54-8BC6B4086F76}"/>
                </a:ext>
              </a:extLst>
            </p:cNvPr>
            <p:cNvSpPr txBox="1"/>
            <p:nvPr/>
          </p:nvSpPr>
          <p:spPr>
            <a:xfrm>
              <a:off x="7974047" y="1304737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A2A4D222-5BCA-4CA7-8AA1-737D83972958}"/>
                </a:ext>
              </a:extLst>
            </p:cNvPr>
            <p:cNvSpPr txBox="1"/>
            <p:nvPr/>
          </p:nvSpPr>
          <p:spPr>
            <a:xfrm>
              <a:off x="7001911" y="1304737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4D52ADD8-759C-4C4C-951F-7C23B11CEC0D}"/>
                </a:ext>
              </a:extLst>
            </p:cNvPr>
            <p:cNvSpPr txBox="1"/>
            <p:nvPr/>
          </p:nvSpPr>
          <p:spPr>
            <a:xfrm>
              <a:off x="2374431" y="1304737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3B7E5F10-7DBF-4BAC-BECB-4DABCB7802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98885" y="777378"/>
              <a:ext cx="409575" cy="571500"/>
            </a:xfrm>
            <a:prstGeom prst="rect">
              <a:avLst/>
            </a:prstGeom>
          </p:spPr>
        </p:pic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id="{786E7E81-ED49-4CA0-9AFA-BB77905574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0663" t="8262" r="21481" b="11302"/>
            <a:stretch/>
          </p:blipFill>
          <p:spPr>
            <a:xfrm>
              <a:off x="7835175" y="1730023"/>
              <a:ext cx="277744" cy="548565"/>
            </a:xfrm>
            <a:prstGeom prst="rect">
              <a:avLst/>
            </a:prstGeom>
          </p:spPr>
        </p:pic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id="{610F29CD-EAE7-468B-8803-F2B678CB7D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12528" b="2307"/>
            <a:stretch/>
          </p:blipFill>
          <p:spPr>
            <a:xfrm>
              <a:off x="8114636" y="1709078"/>
              <a:ext cx="301608" cy="552732"/>
            </a:xfrm>
            <a:prstGeom prst="rect">
              <a:avLst/>
            </a:prstGeom>
          </p:spPr>
        </p:pic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D3A4D122-1297-421A-B0D8-D3D34D530297}"/>
                </a:ext>
              </a:extLst>
            </p:cNvPr>
            <p:cNvSpPr txBox="1"/>
            <p:nvPr/>
          </p:nvSpPr>
          <p:spPr>
            <a:xfrm>
              <a:off x="8138584" y="2154601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78" name="图片 77">
              <a:extLst>
                <a:ext uri="{FF2B5EF4-FFF2-40B4-BE49-F238E27FC236}">
                  <a16:creationId xmlns:a16="http://schemas.microsoft.com/office/drawing/2014/main" id="{67E03EB2-1824-4F9A-A389-0FADFE10395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02066" y="615453"/>
              <a:ext cx="533400" cy="752475"/>
            </a:xfrm>
            <a:prstGeom prst="rect">
              <a:avLst/>
            </a:prstGeom>
          </p:spPr>
        </p:pic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id="{DB7ADF6F-FC47-480B-A565-0182AD2B5B5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45571" y="825055"/>
              <a:ext cx="400050" cy="519113"/>
            </a:xfrm>
            <a:prstGeom prst="rect">
              <a:avLst/>
            </a:prstGeom>
          </p:spPr>
        </p:pic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id="{64E47455-365B-4C16-93A0-A91718177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672532" y="658315"/>
              <a:ext cx="476250" cy="709613"/>
            </a:xfrm>
            <a:prstGeom prst="rect">
              <a:avLst/>
            </a:prstGeom>
          </p:spPr>
        </p:pic>
        <p:pic>
          <p:nvPicPr>
            <p:cNvPr id="81" name="图片 80">
              <a:extLst>
                <a:ext uri="{FF2B5EF4-FFF2-40B4-BE49-F238E27FC236}">
                  <a16:creationId xmlns:a16="http://schemas.microsoft.com/office/drawing/2014/main" id="{B81B9BBF-6928-4A12-9EB0-30BF15E7B0B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624350" y="709544"/>
              <a:ext cx="471488" cy="647700"/>
            </a:xfrm>
            <a:prstGeom prst="rect">
              <a:avLst/>
            </a:prstGeom>
          </p:spPr>
        </p:pic>
        <p:pic>
          <p:nvPicPr>
            <p:cNvPr id="89" name="图片 88">
              <a:extLst>
                <a:ext uri="{FF2B5EF4-FFF2-40B4-BE49-F238E27FC236}">
                  <a16:creationId xmlns:a16="http://schemas.microsoft.com/office/drawing/2014/main" id="{0148DB0A-F668-4647-A0A7-8E43D0137E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867959" y="565062"/>
              <a:ext cx="614363" cy="819150"/>
            </a:xfrm>
            <a:prstGeom prst="rect">
              <a:avLst/>
            </a:prstGeom>
          </p:spPr>
        </p:pic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D18C2D21-5EA2-4D6B-BC58-380D0F45BA21}"/>
                </a:ext>
              </a:extLst>
            </p:cNvPr>
            <p:cNvSpPr txBox="1"/>
            <p:nvPr/>
          </p:nvSpPr>
          <p:spPr>
            <a:xfrm>
              <a:off x="7850692" y="5229012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3153A66B-35E8-4201-9299-654F303D0E11}"/>
                </a:ext>
              </a:extLst>
            </p:cNvPr>
            <p:cNvSpPr txBox="1"/>
            <p:nvPr/>
          </p:nvSpPr>
          <p:spPr>
            <a:xfrm>
              <a:off x="4676468" y="4375111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A8DDD739-5E01-480C-A22B-5F11A3FFCB67}"/>
                </a:ext>
              </a:extLst>
            </p:cNvPr>
            <p:cNvSpPr txBox="1"/>
            <p:nvPr/>
          </p:nvSpPr>
          <p:spPr>
            <a:xfrm>
              <a:off x="5742143" y="4375111"/>
              <a:ext cx="33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CC30084D-83B9-4D15-B6EF-0AF79B6DC50A}"/>
                </a:ext>
              </a:extLst>
            </p:cNvPr>
            <p:cNvSpPr txBox="1"/>
            <p:nvPr/>
          </p:nvSpPr>
          <p:spPr>
            <a:xfrm>
              <a:off x="3460556" y="437511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EDD62675-DDE1-47C7-885D-A886BA89CC18}"/>
                </a:ext>
              </a:extLst>
            </p:cNvPr>
            <p:cNvSpPr txBox="1"/>
            <p:nvPr/>
          </p:nvSpPr>
          <p:spPr>
            <a:xfrm>
              <a:off x="7974047" y="437511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AAE2504A-5F18-4F1D-86B5-7FD9EF4F9D5E}"/>
                </a:ext>
              </a:extLst>
            </p:cNvPr>
            <p:cNvSpPr txBox="1"/>
            <p:nvPr/>
          </p:nvSpPr>
          <p:spPr>
            <a:xfrm>
              <a:off x="7001911" y="4375111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5F1A5A88-B9B5-4ED3-B46C-3C1C18A9C6EC}"/>
                </a:ext>
              </a:extLst>
            </p:cNvPr>
            <p:cNvSpPr txBox="1"/>
            <p:nvPr/>
          </p:nvSpPr>
          <p:spPr>
            <a:xfrm>
              <a:off x="2374431" y="4375111"/>
              <a:ext cx="325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98" name="图片 97">
              <a:extLst>
                <a:ext uri="{FF2B5EF4-FFF2-40B4-BE49-F238E27FC236}">
                  <a16:creationId xmlns:a16="http://schemas.microsoft.com/office/drawing/2014/main" id="{12C16003-7201-4807-B33D-FE0555574D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98885" y="3847752"/>
              <a:ext cx="409575" cy="571500"/>
            </a:xfrm>
            <a:prstGeom prst="rect">
              <a:avLst/>
            </a:prstGeom>
          </p:spPr>
        </p:pic>
        <p:pic>
          <p:nvPicPr>
            <p:cNvPr id="99" name="图片 98">
              <a:extLst>
                <a:ext uri="{FF2B5EF4-FFF2-40B4-BE49-F238E27FC236}">
                  <a16:creationId xmlns:a16="http://schemas.microsoft.com/office/drawing/2014/main" id="{7468D83A-93C4-44C4-8DBE-CD125E7F61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0663" t="8262" r="21481" b="11302"/>
            <a:stretch/>
          </p:blipFill>
          <p:spPr>
            <a:xfrm>
              <a:off x="7835175" y="4800397"/>
              <a:ext cx="277744" cy="548565"/>
            </a:xfrm>
            <a:prstGeom prst="rect">
              <a:avLst/>
            </a:prstGeom>
          </p:spPr>
        </p:pic>
        <p:pic>
          <p:nvPicPr>
            <p:cNvPr id="100" name="图片 99">
              <a:extLst>
                <a:ext uri="{FF2B5EF4-FFF2-40B4-BE49-F238E27FC236}">
                  <a16:creationId xmlns:a16="http://schemas.microsoft.com/office/drawing/2014/main" id="{4FF7B102-B19A-4935-882F-0B81AC5601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12528" b="2307"/>
            <a:stretch/>
          </p:blipFill>
          <p:spPr>
            <a:xfrm>
              <a:off x="8114636" y="4779452"/>
              <a:ext cx="301608" cy="552732"/>
            </a:xfrm>
            <a:prstGeom prst="rect">
              <a:avLst/>
            </a:prstGeom>
          </p:spPr>
        </p:pic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0E648BD8-9A55-4C27-A4E0-1716C0C911FE}"/>
                </a:ext>
              </a:extLst>
            </p:cNvPr>
            <p:cNvSpPr txBox="1"/>
            <p:nvPr/>
          </p:nvSpPr>
          <p:spPr>
            <a:xfrm>
              <a:off x="8138584" y="5224975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102" name="图片 101">
              <a:extLst>
                <a:ext uri="{FF2B5EF4-FFF2-40B4-BE49-F238E27FC236}">
                  <a16:creationId xmlns:a16="http://schemas.microsoft.com/office/drawing/2014/main" id="{8B8AF55E-1508-480E-A59B-1EF7E846FC9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02066" y="3685827"/>
              <a:ext cx="533400" cy="752475"/>
            </a:xfrm>
            <a:prstGeom prst="rect">
              <a:avLst/>
            </a:prstGeom>
          </p:spPr>
        </p:pic>
        <p:pic>
          <p:nvPicPr>
            <p:cNvPr id="103" name="图片 102">
              <a:extLst>
                <a:ext uri="{FF2B5EF4-FFF2-40B4-BE49-F238E27FC236}">
                  <a16:creationId xmlns:a16="http://schemas.microsoft.com/office/drawing/2014/main" id="{9AB2FE66-1675-4D1B-A823-C427E87F821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45571" y="3895429"/>
              <a:ext cx="400050" cy="519113"/>
            </a:xfrm>
            <a:prstGeom prst="rect">
              <a:avLst/>
            </a:prstGeom>
          </p:spPr>
        </p:pic>
        <p:pic>
          <p:nvPicPr>
            <p:cNvPr id="104" name="图片 103">
              <a:extLst>
                <a:ext uri="{FF2B5EF4-FFF2-40B4-BE49-F238E27FC236}">
                  <a16:creationId xmlns:a16="http://schemas.microsoft.com/office/drawing/2014/main" id="{42090039-7149-4912-9FD5-145BD5794EB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672532" y="3728689"/>
              <a:ext cx="476250" cy="709613"/>
            </a:xfrm>
            <a:prstGeom prst="rect">
              <a:avLst/>
            </a:prstGeom>
          </p:spPr>
        </p:pic>
        <p:pic>
          <p:nvPicPr>
            <p:cNvPr id="105" name="图片 104">
              <a:extLst>
                <a:ext uri="{FF2B5EF4-FFF2-40B4-BE49-F238E27FC236}">
                  <a16:creationId xmlns:a16="http://schemas.microsoft.com/office/drawing/2014/main" id="{C103033E-9183-468D-A560-3D28971AC35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624350" y="3779918"/>
              <a:ext cx="471488" cy="647700"/>
            </a:xfrm>
            <a:prstGeom prst="rect">
              <a:avLst/>
            </a:prstGeom>
          </p:spPr>
        </p:pic>
        <p:pic>
          <p:nvPicPr>
            <p:cNvPr id="106" name="图片 105">
              <a:extLst>
                <a:ext uri="{FF2B5EF4-FFF2-40B4-BE49-F238E27FC236}">
                  <a16:creationId xmlns:a16="http://schemas.microsoft.com/office/drawing/2014/main" id="{9A43F3D9-E5A1-43DF-890D-8326D41806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867959" y="3635436"/>
              <a:ext cx="614363" cy="819150"/>
            </a:xfrm>
            <a:prstGeom prst="rect">
              <a:avLst/>
            </a:prstGeom>
          </p:spPr>
        </p:pic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8BB02933-D4A2-4269-B70C-E2B8BB94E468}"/>
              </a:ext>
            </a:extLst>
          </p:cNvPr>
          <p:cNvSpPr/>
          <p:nvPr/>
        </p:nvSpPr>
        <p:spPr>
          <a:xfrm>
            <a:off x="38954" y="4856765"/>
            <a:ext cx="2613037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</a:rPr>
              <a:t>L1:	select  L4, L6</a:t>
            </a:r>
          </a:p>
          <a:p>
            <a:r>
              <a:rPr lang="en-US" altLang="zh-CN" sz="2000" dirty="0"/>
              <a:t>L2:	pivot       </a:t>
            </a:r>
            <a:endParaRPr lang="en-US" altLang="zh-CN" sz="1600" dirty="0"/>
          </a:p>
          <a:p>
            <a:r>
              <a:rPr lang="en-US" altLang="zh-CN" sz="2000" dirty="0"/>
              <a:t>L3:	partition          </a:t>
            </a:r>
          </a:p>
          <a:p>
            <a:r>
              <a:rPr lang="en-US" altLang="zh-CN" sz="2000" dirty="0"/>
              <a:t>L4:	squat               </a:t>
            </a:r>
          </a:p>
          <a:p>
            <a:r>
              <a:rPr lang="en-US" altLang="zh-CN" sz="2000" dirty="0"/>
              <a:t>L5:	</a:t>
            </a:r>
            <a:r>
              <a:rPr lang="en-US" altLang="zh-CN" sz="2000" dirty="0" err="1"/>
              <a:t>goto</a:t>
            </a:r>
            <a:r>
              <a:rPr lang="en-US" altLang="zh-CN" sz="2000" dirty="0"/>
              <a:t> L1</a:t>
            </a:r>
          </a:p>
          <a:p>
            <a:r>
              <a:rPr lang="en-US" altLang="zh-CN" sz="2000" dirty="0"/>
              <a:t>L6:	halt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74385877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5" y="155606"/>
            <a:ext cx="8712968" cy="951910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ea typeface="黑体" panose="02010609060101010101" pitchFamily="49" charset="-122"/>
              </a:rPr>
              <a:t>26: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Jump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5DA82DD-9FD6-40AB-8B66-E0570BC78ADA}"/>
              </a:ext>
            </a:extLst>
          </p:cNvPr>
          <p:cNvSpPr txBox="1"/>
          <p:nvPr/>
        </p:nvSpPr>
        <p:spPr>
          <a:xfrm>
            <a:off x="3696854" y="5615667"/>
            <a:ext cx="424847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dirty="0">
                <a:latin typeface="Arial" panose="020B0604020202020204" pitchFamily="34" charset="0"/>
                <a:ea typeface="+mj-ea"/>
              </a:rPr>
              <a:t>All students in data group stand up 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dirty="0">
                <a:latin typeface="Arial" panose="020B0604020202020204" pitchFamily="34" charset="0"/>
                <a:ea typeface="+mj-ea"/>
              </a:rPr>
              <a:t>and the program terminates. </a:t>
            </a:r>
            <a:endParaRPr lang="en-US" altLang="zh-CN" sz="2000" kern="0" dirty="0">
              <a:solidFill>
                <a:srgbClr val="000000"/>
              </a:solidFill>
              <a:latin typeface="Arial" panose="020B0604020202020204" pitchFamily="34" charset="0"/>
              <a:ea typeface="+mj-ea"/>
            </a:endParaRPr>
          </a:p>
        </p:txBody>
      </p:sp>
      <p:sp>
        <p:nvSpPr>
          <p:cNvPr id="65" name="箭头: 下 64">
            <a:extLst>
              <a:ext uri="{FF2B5EF4-FFF2-40B4-BE49-F238E27FC236}">
                <a16:creationId xmlns:a16="http://schemas.microsoft.com/office/drawing/2014/main" id="{9EE8E531-F407-4C89-9937-F6D7CB4550A2}"/>
              </a:ext>
            </a:extLst>
          </p:cNvPr>
          <p:cNvSpPr/>
          <p:nvPr/>
        </p:nvSpPr>
        <p:spPr>
          <a:xfrm>
            <a:off x="5408972" y="2041936"/>
            <a:ext cx="387206" cy="76289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38437B74-CC46-491A-AB84-B4BBBD96D85B}"/>
              </a:ext>
            </a:extLst>
          </p:cNvPr>
          <p:cNvSpPr txBox="1"/>
          <p:nvPr/>
        </p:nvSpPr>
        <p:spPr>
          <a:xfrm>
            <a:off x="8132563" y="192198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</a:t>
            </a:r>
            <a:endParaRPr lang="zh-CN" altLang="en-US" dirty="0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A1DBBC60-858E-4240-92B6-81C815ACC963}"/>
              </a:ext>
            </a:extLst>
          </p:cNvPr>
          <p:cNvSpPr txBox="1"/>
          <p:nvPr/>
        </p:nvSpPr>
        <p:spPr>
          <a:xfrm>
            <a:off x="4958339" y="1068085"/>
            <a:ext cx="338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14B70EF-98AE-46AE-B0D1-89BCE8AEF0C1}"/>
              </a:ext>
            </a:extLst>
          </p:cNvPr>
          <p:cNvSpPr txBox="1"/>
          <p:nvPr/>
        </p:nvSpPr>
        <p:spPr>
          <a:xfrm>
            <a:off x="6024014" y="1068085"/>
            <a:ext cx="338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A09A026D-F97F-4B5C-8332-9A5AC73BA588}"/>
              </a:ext>
            </a:extLst>
          </p:cNvPr>
          <p:cNvSpPr txBox="1"/>
          <p:nvPr/>
        </p:nvSpPr>
        <p:spPr>
          <a:xfrm>
            <a:off x="3742427" y="1068085"/>
            <a:ext cx="351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BBDBA4C2-D87B-4967-8D54-8BC6B4086F76}"/>
              </a:ext>
            </a:extLst>
          </p:cNvPr>
          <p:cNvSpPr txBox="1"/>
          <p:nvPr/>
        </p:nvSpPr>
        <p:spPr>
          <a:xfrm>
            <a:off x="8255918" y="1068085"/>
            <a:ext cx="351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</a:t>
            </a:r>
            <a:endParaRPr lang="zh-CN" altLang="en-US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2A4D222-5BCA-4CA7-8AA1-737D83972958}"/>
              </a:ext>
            </a:extLst>
          </p:cNvPr>
          <p:cNvSpPr txBox="1"/>
          <p:nvPr/>
        </p:nvSpPr>
        <p:spPr>
          <a:xfrm>
            <a:off x="7283782" y="1068085"/>
            <a:ext cx="351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E</a:t>
            </a:r>
            <a:endParaRPr lang="zh-CN" altLang="en-US" dirty="0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4D52ADD8-759C-4C4C-951F-7C23B11CEC0D}"/>
              </a:ext>
            </a:extLst>
          </p:cNvPr>
          <p:cNvSpPr txBox="1"/>
          <p:nvPr/>
        </p:nvSpPr>
        <p:spPr>
          <a:xfrm>
            <a:off x="2656302" y="1068085"/>
            <a:ext cx="325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</a:t>
            </a:r>
            <a:endParaRPr lang="zh-CN" altLang="en-US" dirty="0"/>
          </a:p>
        </p:txBody>
      </p:sp>
      <p:pic>
        <p:nvPicPr>
          <p:cNvPr id="74" name="图片 73">
            <a:extLst>
              <a:ext uri="{FF2B5EF4-FFF2-40B4-BE49-F238E27FC236}">
                <a16:creationId xmlns:a16="http://schemas.microsoft.com/office/drawing/2014/main" id="{3B7E5F10-7DBF-4BAC-BECB-4DABCB7802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0756" y="540726"/>
            <a:ext cx="409575" cy="571500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id="{786E7E81-ED49-4CA0-9AFA-BB77905574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663" t="8262" r="21481" b="11302"/>
          <a:stretch/>
        </p:blipFill>
        <p:spPr>
          <a:xfrm>
            <a:off x="8117046" y="1493371"/>
            <a:ext cx="277744" cy="548565"/>
          </a:xfrm>
          <a:prstGeom prst="rect">
            <a:avLst/>
          </a:prstGeom>
        </p:spPr>
      </p:pic>
      <p:pic>
        <p:nvPicPr>
          <p:cNvPr id="76" name="图片 75">
            <a:extLst>
              <a:ext uri="{FF2B5EF4-FFF2-40B4-BE49-F238E27FC236}">
                <a16:creationId xmlns:a16="http://schemas.microsoft.com/office/drawing/2014/main" id="{610F29CD-EAE7-468B-8803-F2B678CB7D8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2528" b="2307"/>
          <a:stretch/>
        </p:blipFill>
        <p:spPr>
          <a:xfrm>
            <a:off x="8396507" y="1472426"/>
            <a:ext cx="301608" cy="552732"/>
          </a:xfrm>
          <a:prstGeom prst="rect">
            <a:avLst/>
          </a:prstGeom>
        </p:spPr>
      </p:pic>
      <p:sp>
        <p:nvSpPr>
          <p:cNvPr id="77" name="文本框 76">
            <a:extLst>
              <a:ext uri="{FF2B5EF4-FFF2-40B4-BE49-F238E27FC236}">
                <a16:creationId xmlns:a16="http://schemas.microsoft.com/office/drawing/2014/main" id="{D3A4D122-1297-421A-B0D8-D3D34D530297}"/>
              </a:ext>
            </a:extLst>
          </p:cNvPr>
          <p:cNvSpPr txBox="1"/>
          <p:nvPr/>
        </p:nvSpPr>
        <p:spPr>
          <a:xfrm>
            <a:off x="8420455" y="191794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</a:t>
            </a:r>
            <a:endParaRPr lang="zh-CN" altLang="en-US" dirty="0"/>
          </a:p>
        </p:txBody>
      </p:sp>
      <p:pic>
        <p:nvPicPr>
          <p:cNvPr id="78" name="图片 77">
            <a:extLst>
              <a:ext uri="{FF2B5EF4-FFF2-40B4-BE49-F238E27FC236}">
                <a16:creationId xmlns:a16="http://schemas.microsoft.com/office/drawing/2014/main" id="{67E03EB2-1824-4F9A-A389-0FADFE1039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3937" y="378801"/>
            <a:ext cx="533400" cy="752475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id="{DB7ADF6F-FC47-480B-A565-0182AD2B5B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7442" y="588403"/>
            <a:ext cx="400050" cy="519113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id="{64E47455-365B-4C16-93A0-A9171817717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54403" y="421663"/>
            <a:ext cx="476250" cy="709613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B81B9BBF-6928-4A12-9EB0-30BF15E7B0B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06221" y="472892"/>
            <a:ext cx="471488" cy="647700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id="{0148DB0A-F668-4647-A0A7-8E43D0137E4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49830" y="328410"/>
            <a:ext cx="614363" cy="819150"/>
          </a:xfrm>
          <a:prstGeom prst="rect">
            <a:avLst/>
          </a:prstGeom>
        </p:spPr>
      </p:pic>
      <p:sp>
        <p:nvSpPr>
          <p:cNvPr id="91" name="文本框 90">
            <a:extLst>
              <a:ext uri="{FF2B5EF4-FFF2-40B4-BE49-F238E27FC236}">
                <a16:creationId xmlns:a16="http://schemas.microsoft.com/office/drawing/2014/main" id="{D18C2D21-5EA2-4D6B-BC58-380D0F45BA21}"/>
              </a:ext>
            </a:extLst>
          </p:cNvPr>
          <p:cNvSpPr txBox="1"/>
          <p:nvPr/>
        </p:nvSpPr>
        <p:spPr>
          <a:xfrm>
            <a:off x="8132563" y="499236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</a:t>
            </a:r>
            <a:endParaRPr lang="zh-CN" altLang="en-US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3153A66B-35E8-4201-9299-654F303D0E11}"/>
              </a:ext>
            </a:extLst>
          </p:cNvPr>
          <p:cNvSpPr txBox="1"/>
          <p:nvPr/>
        </p:nvSpPr>
        <p:spPr>
          <a:xfrm>
            <a:off x="4958339" y="4138459"/>
            <a:ext cx="338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A8DDD739-5E01-480C-A22B-5F11A3FFCB67}"/>
              </a:ext>
            </a:extLst>
          </p:cNvPr>
          <p:cNvSpPr txBox="1"/>
          <p:nvPr/>
        </p:nvSpPr>
        <p:spPr>
          <a:xfrm>
            <a:off x="6024014" y="4138459"/>
            <a:ext cx="338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CC30084D-83B9-4D15-B6EF-0AF79B6DC50A}"/>
              </a:ext>
            </a:extLst>
          </p:cNvPr>
          <p:cNvSpPr txBox="1"/>
          <p:nvPr/>
        </p:nvSpPr>
        <p:spPr>
          <a:xfrm>
            <a:off x="3742427" y="4138459"/>
            <a:ext cx="351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EDD62675-DDE1-47C7-885D-A886BA89CC18}"/>
              </a:ext>
            </a:extLst>
          </p:cNvPr>
          <p:cNvSpPr txBox="1"/>
          <p:nvPr/>
        </p:nvSpPr>
        <p:spPr>
          <a:xfrm>
            <a:off x="8255918" y="4138459"/>
            <a:ext cx="351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</a:t>
            </a:r>
            <a:endParaRPr lang="zh-CN" altLang="en-US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AAE2504A-5F18-4F1D-86B5-7FD9EF4F9D5E}"/>
              </a:ext>
            </a:extLst>
          </p:cNvPr>
          <p:cNvSpPr txBox="1"/>
          <p:nvPr/>
        </p:nvSpPr>
        <p:spPr>
          <a:xfrm>
            <a:off x="7283782" y="4138459"/>
            <a:ext cx="351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E</a:t>
            </a:r>
            <a:endParaRPr lang="zh-CN" altLang="en-US" dirty="0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5F1A5A88-B9B5-4ED3-B46C-3C1C18A9C6EC}"/>
              </a:ext>
            </a:extLst>
          </p:cNvPr>
          <p:cNvSpPr txBox="1"/>
          <p:nvPr/>
        </p:nvSpPr>
        <p:spPr>
          <a:xfrm>
            <a:off x="2656302" y="4138459"/>
            <a:ext cx="325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</a:t>
            </a:r>
            <a:endParaRPr lang="zh-CN" altLang="en-US" dirty="0"/>
          </a:p>
        </p:txBody>
      </p:sp>
      <p:pic>
        <p:nvPicPr>
          <p:cNvPr id="99" name="图片 98">
            <a:extLst>
              <a:ext uri="{FF2B5EF4-FFF2-40B4-BE49-F238E27FC236}">
                <a16:creationId xmlns:a16="http://schemas.microsoft.com/office/drawing/2014/main" id="{7468D83A-93C4-44C4-8DBE-CD125E7F61E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663" t="8262" r="21481" b="11302"/>
          <a:stretch/>
        </p:blipFill>
        <p:spPr>
          <a:xfrm>
            <a:off x="8117046" y="4563745"/>
            <a:ext cx="277744" cy="548565"/>
          </a:xfrm>
          <a:prstGeom prst="rect">
            <a:avLst/>
          </a:prstGeom>
        </p:spPr>
      </p:pic>
      <p:pic>
        <p:nvPicPr>
          <p:cNvPr id="100" name="图片 99">
            <a:extLst>
              <a:ext uri="{FF2B5EF4-FFF2-40B4-BE49-F238E27FC236}">
                <a16:creationId xmlns:a16="http://schemas.microsoft.com/office/drawing/2014/main" id="{4FF7B102-B19A-4935-882F-0B81AC5601A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2528" b="2307"/>
          <a:stretch/>
        </p:blipFill>
        <p:spPr>
          <a:xfrm>
            <a:off x="8396507" y="4542800"/>
            <a:ext cx="301608" cy="552732"/>
          </a:xfrm>
          <a:prstGeom prst="rect">
            <a:avLst/>
          </a:prstGeom>
        </p:spPr>
      </p:pic>
      <p:sp>
        <p:nvSpPr>
          <p:cNvPr id="101" name="文本框 100">
            <a:extLst>
              <a:ext uri="{FF2B5EF4-FFF2-40B4-BE49-F238E27FC236}">
                <a16:creationId xmlns:a16="http://schemas.microsoft.com/office/drawing/2014/main" id="{0E648BD8-9A55-4C27-A4E0-1716C0C911FE}"/>
              </a:ext>
            </a:extLst>
          </p:cNvPr>
          <p:cNvSpPr txBox="1"/>
          <p:nvPr/>
        </p:nvSpPr>
        <p:spPr>
          <a:xfrm>
            <a:off x="8420455" y="498832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</a:t>
            </a:r>
            <a:endParaRPr lang="zh-CN" altLang="en-US" dirty="0"/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E0BA1900-DE15-4B71-8DD2-EB8C146FC94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49671" y="3320281"/>
            <a:ext cx="490538" cy="733425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CCDFD953-0502-4143-85D1-E2F14D8E9F1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68356" y="3464292"/>
            <a:ext cx="366713" cy="581025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4D6653CD-EBC9-4907-965E-E4D6785A420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05012" y="3177406"/>
            <a:ext cx="481013" cy="876300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AB3586F3-CD9D-4171-9BAD-DC418DA0CDA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198758" y="3120256"/>
            <a:ext cx="495300" cy="933450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35FAAB11-0DEE-4D5C-AB44-B3015EACD2B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755504" y="3391718"/>
            <a:ext cx="395288" cy="661988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879A6C5F-74D2-4AB5-80F7-223C7F12A683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1" r="2057" b="2904"/>
          <a:stretch/>
        </p:blipFill>
        <p:spPr>
          <a:xfrm>
            <a:off x="5932209" y="3244471"/>
            <a:ext cx="457120" cy="809235"/>
          </a:xfrm>
          <a:prstGeom prst="rect">
            <a:avLst/>
          </a:prstGeom>
        </p:spPr>
      </p:pic>
      <p:sp>
        <p:nvSpPr>
          <p:cNvPr id="45" name="矩形 44">
            <a:extLst>
              <a:ext uri="{FF2B5EF4-FFF2-40B4-BE49-F238E27FC236}">
                <a16:creationId xmlns:a16="http://schemas.microsoft.com/office/drawing/2014/main" id="{05E2E285-94BF-4F89-800E-B16AC48B4D24}"/>
              </a:ext>
            </a:extLst>
          </p:cNvPr>
          <p:cNvSpPr/>
          <p:nvPr/>
        </p:nvSpPr>
        <p:spPr>
          <a:xfrm>
            <a:off x="63753" y="4830756"/>
            <a:ext cx="2632259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L1:	select  L4, L6</a:t>
            </a:r>
          </a:p>
          <a:p>
            <a:r>
              <a:rPr lang="en-US" altLang="zh-CN" sz="2000" dirty="0"/>
              <a:t>L2:	pivot             </a:t>
            </a:r>
            <a:endParaRPr lang="en-US" altLang="zh-CN" sz="1600" dirty="0"/>
          </a:p>
          <a:p>
            <a:r>
              <a:rPr lang="en-US" altLang="zh-CN" sz="2000" dirty="0"/>
              <a:t>L3:	partition</a:t>
            </a:r>
          </a:p>
          <a:p>
            <a:r>
              <a:rPr lang="en-US" altLang="zh-CN" sz="2000" dirty="0"/>
              <a:t>L4:	squat</a:t>
            </a:r>
          </a:p>
          <a:p>
            <a:r>
              <a:rPr lang="en-US" altLang="zh-CN" sz="2000" dirty="0"/>
              <a:t>L5:	</a:t>
            </a:r>
            <a:r>
              <a:rPr lang="en-US" altLang="zh-CN" sz="2000" dirty="0" err="1"/>
              <a:t>goto</a:t>
            </a:r>
            <a:r>
              <a:rPr lang="en-US" altLang="zh-CN" sz="2000" dirty="0"/>
              <a:t> L1            </a:t>
            </a:r>
          </a:p>
          <a:p>
            <a:r>
              <a:rPr lang="en-US" altLang="zh-CN" sz="2000" dirty="0">
                <a:solidFill>
                  <a:srgbClr val="FF0000"/>
                </a:solidFill>
              </a:rPr>
              <a:t>L6:	halt             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992034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48176"/>
            <a:ext cx="9658572" cy="561866"/>
          </a:xfrm>
        </p:spPr>
        <p:txBody>
          <a:bodyPr/>
          <a:lstStyle/>
          <a:p>
            <a:r>
              <a:rPr lang="en-US" altLang="zh-CN" dirty="0">
                <a:ea typeface="黑体" panose="02010609060101010101" pitchFamily="49" charset="-122"/>
              </a:rPr>
              <a:t>Revisit partition</a:t>
            </a:r>
            <a:r>
              <a:rPr lang="zh-CN" altLang="en-US" dirty="0">
                <a:ea typeface="黑体" panose="02010609060101010101" pitchFamily="49" charset="-122"/>
              </a:rPr>
              <a:t>：</a:t>
            </a:r>
            <a:br>
              <a:rPr lang="en-US" altLang="zh-CN" dirty="0">
                <a:ea typeface="黑体" panose="02010609060101010101" pitchFamily="49" charset="-122"/>
              </a:rPr>
            </a:br>
            <a:r>
              <a:rPr lang="zh-CN" altLang="en-US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What happens when there are 100 students?</a:t>
            </a:r>
            <a:endParaRPr lang="en-US" dirty="0">
              <a:ea typeface="黑体" panose="02010609060101010101" pitchFamily="49" charset="-122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FAC011F5-43A5-4BC2-86B0-5256F8C582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8434" y="4009825"/>
            <a:ext cx="490538" cy="733425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9C9612EA-1BFA-48CC-A81B-31B0BBC1AC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558" y="4162225"/>
            <a:ext cx="366713" cy="581025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BE763B2F-6A94-4DB1-8582-93C48C3D6D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6260" y="3866950"/>
            <a:ext cx="481013" cy="87630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86FF98D8-25BB-413E-8375-B239E1A7C6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33595" y="3816014"/>
            <a:ext cx="495300" cy="93345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3759A8C7-4BDA-40B6-85BF-D6FF79594FD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" r="2057" b="2904"/>
          <a:stretch/>
        </p:blipFill>
        <p:spPr>
          <a:xfrm>
            <a:off x="7014432" y="3934015"/>
            <a:ext cx="457120" cy="809235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82A27ED4-7EDF-4915-B4FC-BA2B8D59459A}"/>
              </a:ext>
            </a:extLst>
          </p:cNvPr>
          <p:cNvSpPr txBox="1"/>
          <p:nvPr/>
        </p:nvSpPr>
        <p:spPr>
          <a:xfrm>
            <a:off x="5788005" y="4706299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D77492B-47AF-43D1-9B5B-920641F48DDF}"/>
              </a:ext>
            </a:extLst>
          </p:cNvPr>
          <p:cNvSpPr txBox="1"/>
          <p:nvPr/>
        </p:nvSpPr>
        <p:spPr>
          <a:xfrm>
            <a:off x="7094706" y="4706299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8297D46-CA91-4DBE-8390-9B92ED73BB38}"/>
              </a:ext>
            </a:extLst>
          </p:cNvPr>
          <p:cNvSpPr txBox="1"/>
          <p:nvPr/>
        </p:nvSpPr>
        <p:spPr>
          <a:xfrm>
            <a:off x="2289974" y="470629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16FF0D1C-2BE6-4A00-9D94-FDB738332E2A}"/>
              </a:ext>
            </a:extLst>
          </p:cNvPr>
          <p:cNvSpPr txBox="1"/>
          <p:nvPr/>
        </p:nvSpPr>
        <p:spPr>
          <a:xfrm>
            <a:off x="3555166" y="471251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</a:t>
            </a:r>
            <a:endParaRPr lang="zh-CN" altLang="en-US" dirty="0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F2D259E1-FD25-498D-8D6B-7574CC2D3164}"/>
              </a:ext>
            </a:extLst>
          </p:cNvPr>
          <p:cNvSpPr txBox="1"/>
          <p:nvPr/>
        </p:nvSpPr>
        <p:spPr>
          <a:xfrm>
            <a:off x="4643541" y="470629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</a:t>
            </a:r>
            <a:endParaRPr lang="zh-CN" altLang="en-US" dirty="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F2241E5A-59EC-40A7-B252-1FB17C2717B7}"/>
              </a:ext>
            </a:extLst>
          </p:cNvPr>
          <p:cNvSpPr txBox="1"/>
          <p:nvPr/>
        </p:nvSpPr>
        <p:spPr>
          <a:xfrm>
            <a:off x="1088539" y="4706299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</a:t>
            </a:r>
            <a:endParaRPr lang="zh-CN" altLang="en-US" dirty="0"/>
          </a:p>
        </p:txBody>
      </p:sp>
      <p:pic>
        <p:nvPicPr>
          <p:cNvPr id="64" name="图片 63">
            <a:extLst>
              <a:ext uri="{FF2B5EF4-FFF2-40B4-BE49-F238E27FC236}">
                <a16:creationId xmlns:a16="http://schemas.microsoft.com/office/drawing/2014/main" id="{7056E968-FB65-462E-981E-071CE47BC16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0663" t="8262" r="21481" b="11302"/>
          <a:stretch/>
        </p:blipFill>
        <p:spPr>
          <a:xfrm>
            <a:off x="1106621" y="5108835"/>
            <a:ext cx="277744" cy="548565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B67C8AF0-5BCD-4426-A55F-76C6809946F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12528" b="2307"/>
          <a:stretch/>
        </p:blipFill>
        <p:spPr>
          <a:xfrm>
            <a:off x="7120474" y="5060838"/>
            <a:ext cx="301608" cy="552732"/>
          </a:xfrm>
          <a:prstGeom prst="rect">
            <a:avLst/>
          </a:prstGeom>
        </p:spPr>
      </p:pic>
      <p:sp>
        <p:nvSpPr>
          <p:cNvPr id="66" name="箭头: 下 65">
            <a:extLst>
              <a:ext uri="{FF2B5EF4-FFF2-40B4-BE49-F238E27FC236}">
                <a16:creationId xmlns:a16="http://schemas.microsoft.com/office/drawing/2014/main" id="{103501F3-5851-430D-9D18-8DCE36938083}"/>
              </a:ext>
            </a:extLst>
          </p:cNvPr>
          <p:cNvSpPr/>
          <p:nvPr/>
        </p:nvSpPr>
        <p:spPr>
          <a:xfrm>
            <a:off x="3735292" y="2749407"/>
            <a:ext cx="387206" cy="76289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6DF2B3C5-DC76-45F7-8C2F-2B706644FE2F}"/>
              </a:ext>
            </a:extLst>
          </p:cNvPr>
          <p:cNvGrpSpPr/>
          <p:nvPr/>
        </p:nvGrpSpPr>
        <p:grpSpPr>
          <a:xfrm>
            <a:off x="2066667" y="3883382"/>
            <a:ext cx="625042" cy="859868"/>
            <a:chOff x="2452561" y="3489099"/>
            <a:chExt cx="625042" cy="859868"/>
          </a:xfrm>
        </p:grpSpPr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CCCBD561-94C2-40E9-925E-178D7164F9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615640" y="3586967"/>
              <a:ext cx="461963" cy="762000"/>
            </a:xfrm>
            <a:prstGeom prst="rect">
              <a:avLst/>
            </a:prstGeom>
          </p:spPr>
        </p:pic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id="{D0D0C2C3-34B8-4902-9972-34F1680CE8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2452561" y="3489099"/>
              <a:ext cx="218544" cy="369333"/>
            </a:xfrm>
            <a:prstGeom prst="rect">
              <a:avLst/>
            </a:prstGeom>
          </p:spPr>
        </p:pic>
      </p:grpSp>
      <p:pic>
        <p:nvPicPr>
          <p:cNvPr id="70" name="图片 69">
            <a:extLst>
              <a:ext uri="{FF2B5EF4-FFF2-40B4-BE49-F238E27FC236}">
                <a16:creationId xmlns:a16="http://schemas.microsoft.com/office/drawing/2014/main" id="{684A467A-8C9E-437F-A6F3-BAE0D4B5AD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447" y="1147053"/>
            <a:ext cx="490538" cy="733425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013ED14C-90F0-46C8-82AE-250F52BEB5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8381" y="1299453"/>
            <a:ext cx="366713" cy="581025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62E01D18-F1A4-4158-AABA-1D737FB23C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4916" y="1004178"/>
            <a:ext cx="481013" cy="876300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2C038966-197A-4368-B230-ED4C1E718A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6189" y="947028"/>
            <a:ext cx="495300" cy="933450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3EE21C1D-D757-48E5-9472-2F65278C8A6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" r="2057" b="2904"/>
          <a:stretch/>
        </p:blipFill>
        <p:spPr>
          <a:xfrm>
            <a:off x="2308604" y="1071243"/>
            <a:ext cx="457120" cy="809235"/>
          </a:xfrm>
          <a:prstGeom prst="rect">
            <a:avLst/>
          </a:prstGeom>
        </p:spPr>
      </p:pic>
      <p:sp>
        <p:nvSpPr>
          <p:cNvPr id="75" name="文本框 74">
            <a:extLst>
              <a:ext uri="{FF2B5EF4-FFF2-40B4-BE49-F238E27FC236}">
                <a16:creationId xmlns:a16="http://schemas.microsoft.com/office/drawing/2014/main" id="{49C2074C-0A5B-43EB-8223-61E7BEF82F1E}"/>
              </a:ext>
            </a:extLst>
          </p:cNvPr>
          <p:cNvSpPr txBox="1"/>
          <p:nvPr/>
        </p:nvSpPr>
        <p:spPr>
          <a:xfrm>
            <a:off x="988018" y="184744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9D559770-0A26-40D8-BA4E-24B14DF3CC43}"/>
              </a:ext>
            </a:extLst>
          </p:cNvPr>
          <p:cNvSpPr txBox="1"/>
          <p:nvPr/>
        </p:nvSpPr>
        <p:spPr>
          <a:xfrm>
            <a:off x="2388878" y="184744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91EC4FCC-3075-4A23-B108-9B34445D7443}"/>
              </a:ext>
            </a:extLst>
          </p:cNvPr>
          <p:cNvSpPr txBox="1"/>
          <p:nvPr/>
        </p:nvSpPr>
        <p:spPr>
          <a:xfrm>
            <a:off x="3748630" y="184352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3D261CD3-9269-4617-B8AD-A3F061B2E6C5}"/>
              </a:ext>
            </a:extLst>
          </p:cNvPr>
          <p:cNvSpPr txBox="1"/>
          <p:nvPr/>
        </p:nvSpPr>
        <p:spPr>
          <a:xfrm>
            <a:off x="4887760" y="184352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</a:t>
            </a:r>
            <a:endParaRPr lang="zh-CN" altLang="en-US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CF43DA70-E516-4E90-A2C7-0D6FF57791B8}"/>
              </a:ext>
            </a:extLst>
          </p:cNvPr>
          <p:cNvSpPr txBox="1"/>
          <p:nvPr/>
        </p:nvSpPr>
        <p:spPr>
          <a:xfrm>
            <a:off x="6102197" y="184352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</a:t>
            </a:r>
            <a:endParaRPr lang="zh-CN" altLang="en-US" dirty="0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FFDAE49D-2D62-4B58-B11D-66C24EB4BCDF}"/>
              </a:ext>
            </a:extLst>
          </p:cNvPr>
          <p:cNvSpPr txBox="1"/>
          <p:nvPr/>
        </p:nvSpPr>
        <p:spPr>
          <a:xfrm>
            <a:off x="7041362" y="1843527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</a:t>
            </a:r>
            <a:endParaRPr lang="zh-CN" altLang="en-US" dirty="0"/>
          </a:p>
        </p:txBody>
      </p:sp>
      <p:pic>
        <p:nvPicPr>
          <p:cNvPr id="81" name="图片 80">
            <a:extLst>
              <a:ext uri="{FF2B5EF4-FFF2-40B4-BE49-F238E27FC236}">
                <a16:creationId xmlns:a16="http://schemas.microsoft.com/office/drawing/2014/main" id="{06DB7FFD-65C7-403E-AD41-1E561CF4A80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0663" t="8262" r="21481" b="11302"/>
          <a:stretch/>
        </p:blipFill>
        <p:spPr>
          <a:xfrm>
            <a:off x="988018" y="2215520"/>
            <a:ext cx="277744" cy="548565"/>
          </a:xfrm>
          <a:prstGeom prst="rect">
            <a:avLst/>
          </a:prstGeom>
        </p:spPr>
      </p:pic>
      <p:pic>
        <p:nvPicPr>
          <p:cNvPr id="82" name="图片 81">
            <a:extLst>
              <a:ext uri="{FF2B5EF4-FFF2-40B4-BE49-F238E27FC236}">
                <a16:creationId xmlns:a16="http://schemas.microsoft.com/office/drawing/2014/main" id="{921FD95B-4542-4862-AE5C-BB7B7BA39E0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12528" b="2307"/>
          <a:stretch/>
        </p:blipFill>
        <p:spPr>
          <a:xfrm>
            <a:off x="7064017" y="2140889"/>
            <a:ext cx="301608" cy="552732"/>
          </a:xfrm>
          <a:prstGeom prst="rect">
            <a:avLst/>
          </a:prstGeom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id="{C13E99C7-B0D1-4F98-BB08-BBDD76D995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88402" y="1118478"/>
            <a:ext cx="461963" cy="762000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id="{75501EDA-0164-429B-BA87-016625B5A523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4122" t="12276" r="5600"/>
          <a:stretch/>
        </p:blipFill>
        <p:spPr>
          <a:xfrm>
            <a:off x="3525323" y="1020610"/>
            <a:ext cx="218544" cy="369333"/>
          </a:xfrm>
          <a:prstGeom prst="rect">
            <a:avLst/>
          </a:prstGeom>
        </p:spPr>
      </p:pic>
      <p:sp>
        <p:nvSpPr>
          <p:cNvPr id="86" name="文本框 85">
            <a:extLst>
              <a:ext uri="{FF2B5EF4-FFF2-40B4-BE49-F238E27FC236}">
                <a16:creationId xmlns:a16="http://schemas.microsoft.com/office/drawing/2014/main" id="{65F088C2-3568-4A97-A44B-D6DCF91B02D8}"/>
              </a:ext>
            </a:extLst>
          </p:cNvPr>
          <p:cNvSpPr txBox="1"/>
          <p:nvPr/>
        </p:nvSpPr>
        <p:spPr>
          <a:xfrm>
            <a:off x="988018" y="277508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</a:t>
            </a:r>
            <a:endParaRPr lang="zh-CN" altLang="en-US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0D93EDB8-E089-48F9-9580-7261C72B2348}"/>
              </a:ext>
            </a:extLst>
          </p:cNvPr>
          <p:cNvSpPr txBox="1"/>
          <p:nvPr/>
        </p:nvSpPr>
        <p:spPr>
          <a:xfrm>
            <a:off x="7091333" y="267046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</a:t>
            </a:r>
            <a:endParaRPr lang="zh-CN" altLang="en-US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5C5E760D-027B-4CEE-8A87-EC1189DDBB32}"/>
              </a:ext>
            </a:extLst>
          </p:cNvPr>
          <p:cNvSpPr txBox="1"/>
          <p:nvPr/>
        </p:nvSpPr>
        <p:spPr>
          <a:xfrm>
            <a:off x="1086621" y="562636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</a:t>
            </a:r>
            <a:endParaRPr lang="zh-CN" altLang="en-US" dirty="0"/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BBC734D0-BFCF-4EE4-8E60-1B58CF2F5A00}"/>
              </a:ext>
            </a:extLst>
          </p:cNvPr>
          <p:cNvSpPr txBox="1"/>
          <p:nvPr/>
        </p:nvSpPr>
        <p:spPr>
          <a:xfrm>
            <a:off x="7189936" y="5521748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</a:t>
            </a:r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2E040AD-91F3-4488-9DAB-41E7A7995208}"/>
              </a:ext>
            </a:extLst>
          </p:cNvPr>
          <p:cNvSpPr txBox="1"/>
          <p:nvPr/>
        </p:nvSpPr>
        <p:spPr>
          <a:xfrm>
            <a:off x="611560" y="5938373"/>
            <a:ext cx="74797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99 students are needed to compare with the pivot </a:t>
            </a:r>
            <a:r>
              <a:rPr lang="zh-CN" altLang="en-US" dirty="0"/>
              <a:t>at </a:t>
            </a:r>
            <a:r>
              <a:rPr lang="en-US" altLang="zh-CN" dirty="0"/>
              <a:t>one step</a:t>
            </a:r>
            <a:r>
              <a:rPr lang="zh-CN" altLang="en-US" dirty="0"/>
              <a:t>, which </a:t>
            </a:r>
            <a:r>
              <a:rPr lang="en-US" altLang="zh-CN" dirty="0"/>
              <a:t>will</a:t>
            </a:r>
            <a:r>
              <a:rPr lang="zh-CN" altLang="en-US" dirty="0"/>
              <a:t> cause </a:t>
            </a:r>
            <a:r>
              <a:rPr lang="en-US" altLang="zh-CN" dirty="0"/>
              <a:t>disorder</a:t>
            </a:r>
            <a:r>
              <a:rPr lang="zh-CN" altLang="en-US" dirty="0"/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2228633156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254"/>
            <a:ext cx="8712968" cy="561866"/>
          </a:xfrm>
        </p:spPr>
        <p:txBody>
          <a:bodyPr/>
          <a:lstStyle/>
          <a:p>
            <a:r>
              <a:rPr lang="en-US" altLang="zh-CN" dirty="0">
                <a:ea typeface="黑体" panose="02010609060101010101" pitchFamily="49" charset="-122"/>
              </a:rPr>
              <a:t>Pairwise comparison</a:t>
            </a:r>
            <a:endParaRPr lang="en-US" dirty="0"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609DDD7-4AD1-49F3-A4BE-781E86159A37}"/>
              </a:ext>
            </a:extLst>
          </p:cNvPr>
          <p:cNvSpPr txBox="1"/>
          <p:nvPr/>
        </p:nvSpPr>
        <p:spPr>
          <a:xfrm>
            <a:off x="557354" y="5779464"/>
            <a:ext cx="8158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A is higher than C and needs to move to the right side of C</a:t>
            </a:r>
            <a:endParaRPr lang="zh-CN" altLang="en-US" sz="2400" dirty="0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A78043E4-3A80-45C0-B6C1-34499DD990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447" y="1147053"/>
            <a:ext cx="490538" cy="73342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E5BC1DD4-66F2-476B-AD40-1F4466EE19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8381" y="1299453"/>
            <a:ext cx="366713" cy="58102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1E5C721F-1580-4A80-AC2C-8DEE7BAB69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4916" y="1004178"/>
            <a:ext cx="481013" cy="87630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3568ADE0-BCA0-4F09-81FF-0636EE6E18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6189" y="947028"/>
            <a:ext cx="495300" cy="93345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B5A0E90D-4D30-410C-8F85-C5C7584311C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" r="2057" b="2904"/>
          <a:stretch/>
        </p:blipFill>
        <p:spPr>
          <a:xfrm>
            <a:off x="2308604" y="1071243"/>
            <a:ext cx="457120" cy="809235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FA112331-4478-4C90-9AF3-9864CA3997D0}"/>
              </a:ext>
            </a:extLst>
          </p:cNvPr>
          <p:cNvSpPr txBox="1"/>
          <p:nvPr/>
        </p:nvSpPr>
        <p:spPr>
          <a:xfrm>
            <a:off x="988018" y="184744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6907FFE-3B3C-4507-B6F4-E681A13946BC}"/>
              </a:ext>
            </a:extLst>
          </p:cNvPr>
          <p:cNvSpPr txBox="1"/>
          <p:nvPr/>
        </p:nvSpPr>
        <p:spPr>
          <a:xfrm>
            <a:off x="2388878" y="184744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AF2439D-5FBB-4B70-AAAB-877A4F2A96CA}"/>
              </a:ext>
            </a:extLst>
          </p:cNvPr>
          <p:cNvSpPr txBox="1"/>
          <p:nvPr/>
        </p:nvSpPr>
        <p:spPr>
          <a:xfrm>
            <a:off x="3748630" y="184352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B44EE81-7FE5-43DE-A83E-CBB336C45FE1}"/>
              </a:ext>
            </a:extLst>
          </p:cNvPr>
          <p:cNvSpPr txBox="1"/>
          <p:nvPr/>
        </p:nvSpPr>
        <p:spPr>
          <a:xfrm>
            <a:off x="4887760" y="184352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BFD4F31-995A-4042-8291-B37076CB5109}"/>
              </a:ext>
            </a:extLst>
          </p:cNvPr>
          <p:cNvSpPr txBox="1"/>
          <p:nvPr/>
        </p:nvSpPr>
        <p:spPr>
          <a:xfrm>
            <a:off x="6102197" y="184352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175242E-C42C-41B1-8946-7B03203D85B3}"/>
              </a:ext>
            </a:extLst>
          </p:cNvPr>
          <p:cNvSpPr txBox="1"/>
          <p:nvPr/>
        </p:nvSpPr>
        <p:spPr>
          <a:xfrm>
            <a:off x="7041362" y="1843527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</a:t>
            </a:r>
            <a:endParaRPr lang="zh-CN" altLang="en-US" dirty="0"/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F1E8DC04-A04B-47F5-A8EA-AE4F756A405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0663" t="8262" r="21481" b="11302"/>
          <a:stretch/>
        </p:blipFill>
        <p:spPr>
          <a:xfrm>
            <a:off x="988018" y="2215520"/>
            <a:ext cx="277744" cy="548565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0B472492-DD3C-4930-BE46-577F75870ED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12528" b="2307"/>
          <a:stretch/>
        </p:blipFill>
        <p:spPr>
          <a:xfrm>
            <a:off x="7064017" y="2140889"/>
            <a:ext cx="301608" cy="552732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984A62B1-BB51-420B-AFF9-CC9E70DDEA63}"/>
              </a:ext>
            </a:extLst>
          </p:cNvPr>
          <p:cNvSpPr txBox="1"/>
          <p:nvPr/>
        </p:nvSpPr>
        <p:spPr>
          <a:xfrm>
            <a:off x="988018" y="277508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</a:t>
            </a:r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4D74C9E-894E-47D5-856C-FA1FFE860FA5}"/>
              </a:ext>
            </a:extLst>
          </p:cNvPr>
          <p:cNvSpPr txBox="1"/>
          <p:nvPr/>
        </p:nvSpPr>
        <p:spPr>
          <a:xfrm>
            <a:off x="7091333" y="267046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</a:t>
            </a:r>
            <a:endParaRPr lang="zh-CN" altLang="en-US" dirty="0"/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D87249AC-65BE-4A1A-8AA8-D9EC14798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8713" y="4244098"/>
            <a:ext cx="490538" cy="733425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BBE76173-924E-4666-A6F1-CD6A939A7A87}"/>
              </a:ext>
            </a:extLst>
          </p:cNvPr>
          <p:cNvSpPr txBox="1"/>
          <p:nvPr/>
        </p:nvSpPr>
        <p:spPr>
          <a:xfrm>
            <a:off x="2218284" y="4944491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2D0BF6A-1AD5-43C7-BD24-2CE596A9186F}"/>
              </a:ext>
            </a:extLst>
          </p:cNvPr>
          <p:cNvSpPr txBox="1"/>
          <p:nvPr/>
        </p:nvSpPr>
        <p:spPr>
          <a:xfrm>
            <a:off x="2914862" y="4940572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id="{DDCDE2D6-F80D-45D0-8F50-57252D92BD1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98428" y="1186968"/>
            <a:ext cx="401580" cy="662400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8C8FF3AA-526E-4345-B4A9-0F8E35CEDDE0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4122" t="12276" r="5600"/>
          <a:stretch/>
        </p:blipFill>
        <p:spPr>
          <a:xfrm>
            <a:off x="3525656" y="1028031"/>
            <a:ext cx="218544" cy="369333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D843E6D2-404B-4FAF-9FBB-AEF9BF027C5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54967" y="4315123"/>
            <a:ext cx="401580" cy="662400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42259699-A8BD-4918-8B72-53D055C68FA0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4122" t="12276" r="5600"/>
          <a:stretch/>
        </p:blipFill>
        <p:spPr>
          <a:xfrm>
            <a:off x="2682195" y="4156186"/>
            <a:ext cx="218544" cy="369333"/>
          </a:xfrm>
          <a:prstGeom prst="rect">
            <a:avLst/>
          </a:prstGeom>
        </p:spPr>
      </p:pic>
      <p:cxnSp>
        <p:nvCxnSpPr>
          <p:cNvPr id="66" name="直接箭头连接符 65">
            <a:extLst>
              <a:ext uri="{FF2B5EF4-FFF2-40B4-BE49-F238E27FC236}">
                <a16:creationId xmlns:a16="http://schemas.microsoft.com/office/drawing/2014/main" id="{4F513E0A-2402-4319-B00E-AC529C5E060B}"/>
              </a:ext>
            </a:extLst>
          </p:cNvPr>
          <p:cNvCxnSpPr>
            <a:cxnSpLocks/>
          </p:cNvCxnSpPr>
          <p:nvPr/>
        </p:nvCxnSpPr>
        <p:spPr>
          <a:xfrm flipH="1">
            <a:off x="3090551" y="2417255"/>
            <a:ext cx="681272" cy="180348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67" name="直接箭头连接符 66">
            <a:extLst>
              <a:ext uri="{FF2B5EF4-FFF2-40B4-BE49-F238E27FC236}">
                <a16:creationId xmlns:a16="http://schemas.microsoft.com/office/drawing/2014/main" id="{AF60D646-A2D1-4540-9151-3B96B7CCBE9B}"/>
              </a:ext>
            </a:extLst>
          </p:cNvPr>
          <p:cNvCxnSpPr>
            <a:cxnSpLocks/>
          </p:cNvCxnSpPr>
          <p:nvPr/>
        </p:nvCxnSpPr>
        <p:spPr>
          <a:xfrm>
            <a:off x="1403868" y="2242977"/>
            <a:ext cx="950628" cy="197776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3182146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A78043E4-3A80-45C0-B6C1-34499DD990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447" y="1147053"/>
            <a:ext cx="490538" cy="73342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E5BC1DD4-66F2-476B-AD40-1F4466EE19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8381" y="1299453"/>
            <a:ext cx="366713" cy="58102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1E5C721F-1580-4A80-AC2C-8DEE7BAB69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4916" y="1004178"/>
            <a:ext cx="481013" cy="87630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3568ADE0-BCA0-4F09-81FF-0636EE6E18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6189" y="947028"/>
            <a:ext cx="495300" cy="93345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B5A0E90D-4D30-410C-8F85-C5C7584311C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" r="2057" b="2904"/>
          <a:stretch/>
        </p:blipFill>
        <p:spPr>
          <a:xfrm>
            <a:off x="2308604" y="1071243"/>
            <a:ext cx="457120" cy="809235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FA112331-4478-4C90-9AF3-9864CA3997D0}"/>
              </a:ext>
            </a:extLst>
          </p:cNvPr>
          <p:cNvSpPr txBox="1"/>
          <p:nvPr/>
        </p:nvSpPr>
        <p:spPr>
          <a:xfrm>
            <a:off x="988018" y="184744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6907FFE-3B3C-4507-B6F4-E681A13946BC}"/>
              </a:ext>
            </a:extLst>
          </p:cNvPr>
          <p:cNvSpPr txBox="1"/>
          <p:nvPr/>
        </p:nvSpPr>
        <p:spPr>
          <a:xfrm>
            <a:off x="2388878" y="184744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AF2439D-5FBB-4B70-AAAB-877A4F2A96CA}"/>
              </a:ext>
            </a:extLst>
          </p:cNvPr>
          <p:cNvSpPr txBox="1"/>
          <p:nvPr/>
        </p:nvSpPr>
        <p:spPr>
          <a:xfrm>
            <a:off x="3748630" y="184352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B44EE81-7FE5-43DE-A83E-CBB336C45FE1}"/>
              </a:ext>
            </a:extLst>
          </p:cNvPr>
          <p:cNvSpPr txBox="1"/>
          <p:nvPr/>
        </p:nvSpPr>
        <p:spPr>
          <a:xfrm>
            <a:off x="4887760" y="184352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BFD4F31-995A-4042-8291-B37076CB5109}"/>
              </a:ext>
            </a:extLst>
          </p:cNvPr>
          <p:cNvSpPr txBox="1"/>
          <p:nvPr/>
        </p:nvSpPr>
        <p:spPr>
          <a:xfrm>
            <a:off x="6102197" y="184352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175242E-C42C-41B1-8946-7B03203D85B3}"/>
              </a:ext>
            </a:extLst>
          </p:cNvPr>
          <p:cNvSpPr txBox="1"/>
          <p:nvPr/>
        </p:nvSpPr>
        <p:spPr>
          <a:xfrm>
            <a:off x="7041362" y="1843527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</a:t>
            </a:r>
            <a:endParaRPr lang="zh-CN" altLang="en-US" dirty="0"/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F1E8DC04-A04B-47F5-A8EA-AE4F756A405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0663" t="8262" r="21481" b="11302"/>
          <a:stretch/>
        </p:blipFill>
        <p:spPr>
          <a:xfrm>
            <a:off x="988018" y="2215520"/>
            <a:ext cx="277744" cy="548565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0B472492-DD3C-4930-BE46-577F75870ED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12528" b="2307"/>
          <a:stretch/>
        </p:blipFill>
        <p:spPr>
          <a:xfrm>
            <a:off x="7064017" y="2140889"/>
            <a:ext cx="301608" cy="552732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984A62B1-BB51-420B-AFF9-CC9E70DDEA63}"/>
              </a:ext>
            </a:extLst>
          </p:cNvPr>
          <p:cNvSpPr txBox="1"/>
          <p:nvPr/>
        </p:nvSpPr>
        <p:spPr>
          <a:xfrm>
            <a:off x="988018" y="277508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</a:t>
            </a:r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4D74C9E-894E-47D5-856C-FA1FFE860FA5}"/>
              </a:ext>
            </a:extLst>
          </p:cNvPr>
          <p:cNvSpPr txBox="1"/>
          <p:nvPr/>
        </p:nvSpPr>
        <p:spPr>
          <a:xfrm>
            <a:off x="7091333" y="267046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</a:t>
            </a:r>
            <a:endParaRPr lang="zh-CN" altLang="en-US" dirty="0"/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D87249AC-65BE-4A1A-8AA8-D9EC14798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8713" y="4244098"/>
            <a:ext cx="490538" cy="733425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BBE76173-924E-4666-A6F1-CD6A939A7A87}"/>
              </a:ext>
            </a:extLst>
          </p:cNvPr>
          <p:cNvSpPr txBox="1"/>
          <p:nvPr/>
        </p:nvSpPr>
        <p:spPr>
          <a:xfrm>
            <a:off x="2218284" y="4944491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2D0BF6A-1AD5-43C7-BD24-2CE596A9186F}"/>
              </a:ext>
            </a:extLst>
          </p:cNvPr>
          <p:cNvSpPr txBox="1"/>
          <p:nvPr/>
        </p:nvSpPr>
        <p:spPr>
          <a:xfrm>
            <a:off x="2914862" y="4940572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id="{DDCDE2D6-F80D-45D0-8F50-57252D92BD1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98428" y="1186968"/>
            <a:ext cx="401580" cy="662400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8C8FF3AA-526E-4345-B4A9-0F8E35CEDDE0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4122" t="12276" r="5600"/>
          <a:stretch/>
        </p:blipFill>
        <p:spPr>
          <a:xfrm>
            <a:off x="3525656" y="1028031"/>
            <a:ext cx="218544" cy="369333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D843E6D2-404B-4FAF-9FBB-AEF9BF027C5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54967" y="4315123"/>
            <a:ext cx="401580" cy="662400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42259699-A8BD-4918-8B72-53D055C68FA0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4122" t="12276" r="5600"/>
          <a:stretch/>
        </p:blipFill>
        <p:spPr>
          <a:xfrm>
            <a:off x="2682195" y="4156186"/>
            <a:ext cx="218544" cy="369333"/>
          </a:xfrm>
          <a:prstGeom prst="rect">
            <a:avLst/>
          </a:prstGeom>
        </p:spPr>
      </p:pic>
      <p:cxnSp>
        <p:nvCxnSpPr>
          <p:cNvPr id="66" name="直接箭头连接符 65">
            <a:extLst>
              <a:ext uri="{FF2B5EF4-FFF2-40B4-BE49-F238E27FC236}">
                <a16:creationId xmlns:a16="http://schemas.microsoft.com/office/drawing/2014/main" id="{4F513E0A-2402-4319-B00E-AC529C5E060B}"/>
              </a:ext>
            </a:extLst>
          </p:cNvPr>
          <p:cNvCxnSpPr>
            <a:cxnSpLocks/>
          </p:cNvCxnSpPr>
          <p:nvPr/>
        </p:nvCxnSpPr>
        <p:spPr>
          <a:xfrm flipH="1">
            <a:off x="3090551" y="2417255"/>
            <a:ext cx="681272" cy="180348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67" name="直接箭头连接符 66">
            <a:extLst>
              <a:ext uri="{FF2B5EF4-FFF2-40B4-BE49-F238E27FC236}">
                <a16:creationId xmlns:a16="http://schemas.microsoft.com/office/drawing/2014/main" id="{AF60D646-A2D1-4540-9151-3B96B7CCBE9B}"/>
              </a:ext>
            </a:extLst>
          </p:cNvPr>
          <p:cNvCxnSpPr>
            <a:cxnSpLocks/>
          </p:cNvCxnSpPr>
          <p:nvPr/>
        </p:nvCxnSpPr>
        <p:spPr>
          <a:xfrm>
            <a:off x="1403868" y="2242977"/>
            <a:ext cx="950628" cy="197776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BE3E8945-2FA1-4D8A-83A4-8F7EB87C4EB9}"/>
              </a:ext>
            </a:extLst>
          </p:cNvPr>
          <p:cNvSpPr txBox="1"/>
          <p:nvPr/>
        </p:nvSpPr>
        <p:spPr>
          <a:xfrm>
            <a:off x="768692" y="5457544"/>
            <a:ext cx="75477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How A move to the right side of C?</a:t>
            </a:r>
          </a:p>
          <a:p>
            <a:r>
              <a:rPr lang="en-US" altLang="zh-CN" sz="2400" dirty="0"/>
              <a:t>Does the position of the others in data group change?</a:t>
            </a:r>
          </a:p>
          <a:p>
            <a:r>
              <a:rPr lang="en-US" altLang="zh-CN" sz="2400" dirty="0"/>
              <a:t>Do the values of L and R change?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6D8972C0-3A0A-42A0-8BD8-9A0EC642F295}"/>
              </a:ext>
            </a:extLst>
          </p:cNvPr>
          <p:cNvSpPr txBox="1">
            <a:spLocks/>
          </p:cNvSpPr>
          <p:nvPr/>
        </p:nvSpPr>
        <p:spPr bwMode="auto">
          <a:xfrm>
            <a:off x="0" y="17254"/>
            <a:ext cx="8712968" cy="56186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kern="0">
                <a:ea typeface="黑体" panose="02010609060101010101" pitchFamily="49" charset="-122"/>
              </a:rPr>
              <a:t>Pairwise comparison</a:t>
            </a:r>
            <a:endParaRPr lang="en-US" kern="0" dirty="0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1123268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79D3F3-DE15-42FD-B375-DA14271F8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Hardware design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DFDCDB-744B-446C-AFC7-552CAA5BA9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Data Group:</a:t>
            </a:r>
            <a:r>
              <a:rPr lang="zh-CN" altLang="en-US" dirty="0"/>
              <a:t> </a:t>
            </a:r>
            <a:r>
              <a:rPr lang="en-US" altLang="zh-CN" dirty="0"/>
              <a:t>A, B, C, D, E, F</a:t>
            </a:r>
          </a:p>
          <a:p>
            <a:r>
              <a:rPr lang="en-US" altLang="zh-CN" dirty="0"/>
              <a:t>Registers:</a:t>
            </a:r>
            <a:r>
              <a:rPr lang="zh-CN" altLang="en-US" dirty="0"/>
              <a:t> </a:t>
            </a:r>
            <a:r>
              <a:rPr lang="en-US" altLang="zh-CN" dirty="0"/>
              <a:t>L,</a:t>
            </a:r>
            <a:r>
              <a:rPr lang="zh-CN" altLang="en-US" dirty="0"/>
              <a:t> </a:t>
            </a:r>
            <a:r>
              <a:rPr lang="en-US" altLang="zh-CN" dirty="0"/>
              <a:t>R, </a:t>
            </a:r>
            <a:r>
              <a:rPr lang="en-US" altLang="zh-CN" dirty="0">
                <a:solidFill>
                  <a:srgbClr val="FF0000"/>
                </a:solidFill>
              </a:rPr>
              <a:t>P</a:t>
            </a:r>
          </a:p>
          <a:p>
            <a:pPr lvl="2"/>
            <a:r>
              <a:rPr lang="zh-CN" altLang="en-US" dirty="0"/>
              <a:t> </a:t>
            </a:r>
            <a:r>
              <a:rPr lang="en-US" altLang="zh-CN" dirty="0"/>
              <a:t>L = P = 1,</a:t>
            </a:r>
            <a:r>
              <a:rPr lang="zh-CN" altLang="en-US" dirty="0"/>
              <a:t> </a:t>
            </a:r>
            <a:r>
              <a:rPr lang="en-US" altLang="zh-CN" dirty="0"/>
              <a:t>R = 6</a:t>
            </a:r>
          </a:p>
          <a:p>
            <a:r>
              <a:rPr lang="en-US" altLang="zh-CN" dirty="0"/>
              <a:t>Others: Controller, Monitor, Overseer, Stepper</a:t>
            </a:r>
          </a:p>
          <a:p>
            <a:pPr lvl="1"/>
            <a:r>
              <a:rPr lang="en-US" altLang="zh-CN" dirty="0"/>
              <a:t>Not shown in this slice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3C129E-CA18-498B-B436-92A1617FD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4FEA1-8D4F-4C27-B315-433CCAC1694E}" type="slidenum">
              <a:rPr lang="en-US" altLang="zh-CN" smtClean="0"/>
              <a:t>46</a:t>
            </a:fld>
            <a:endParaRPr lang="en-US" altLang="zh-CN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03984A0-03DF-4F3F-B55F-005EBBBC2D1D}"/>
              </a:ext>
            </a:extLst>
          </p:cNvPr>
          <p:cNvGrpSpPr/>
          <p:nvPr/>
        </p:nvGrpSpPr>
        <p:grpSpPr>
          <a:xfrm>
            <a:off x="263076" y="3429000"/>
            <a:ext cx="7296171" cy="2343365"/>
            <a:chOff x="263076" y="3429000"/>
            <a:chExt cx="7296171" cy="2343365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8CA629A-BB4B-4D17-93E4-B48CC7486F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5488" y="3629025"/>
              <a:ext cx="490538" cy="733425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A132A80-F76E-4825-AE35-2685A21DC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51888" y="3781425"/>
              <a:ext cx="366713" cy="581025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5EC15B3-F51C-4FD2-83E4-2B007008A8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41961" y="3486150"/>
              <a:ext cx="481013" cy="8763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8496364-457D-4D74-8B13-9C961BE088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13235" y="3429000"/>
              <a:ext cx="495300" cy="93345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F0995E2B-619A-44D2-A9A6-0E5D0002A4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58181" y="3700462"/>
              <a:ext cx="395288" cy="66198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B34415B-E6A8-4E91-A8BE-143861C93F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" r="2057" b="2904"/>
            <a:stretch/>
          </p:blipFill>
          <p:spPr>
            <a:xfrm>
              <a:off x="2455647" y="3553215"/>
              <a:ext cx="457120" cy="809235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17B8AC1-3813-4D1A-B3D0-D3EA41D34BB6}"/>
                </a:ext>
              </a:extLst>
            </p:cNvPr>
            <p:cNvSpPr txBox="1"/>
            <p:nvPr/>
          </p:nvSpPr>
          <p:spPr>
            <a:xfrm>
              <a:off x="263076" y="4389744"/>
              <a:ext cx="1184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Name</a:t>
              </a:r>
              <a:r>
                <a:rPr lang="zh-CN" altLang="en-US" dirty="0"/>
                <a:t>：</a:t>
              </a:r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00C4624-61CF-479B-80FC-BB702D10CD53}"/>
                </a:ext>
              </a:extLst>
            </p:cNvPr>
            <p:cNvSpPr txBox="1"/>
            <p:nvPr/>
          </p:nvSpPr>
          <p:spPr>
            <a:xfrm>
              <a:off x="2574213" y="4375581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0360BD3-B184-4E7F-9B2A-AE84B8402BF5}"/>
                </a:ext>
              </a:extLst>
            </p:cNvPr>
            <p:cNvSpPr txBox="1"/>
            <p:nvPr/>
          </p:nvSpPr>
          <p:spPr>
            <a:xfrm>
              <a:off x="3914915" y="4375581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08C9528-154B-46C6-BA25-35FE7C37906D}"/>
                </a:ext>
              </a:extLst>
            </p:cNvPr>
            <p:cNvSpPr txBox="1"/>
            <p:nvPr/>
          </p:nvSpPr>
          <p:spPr>
            <a:xfrm>
              <a:off x="5063570" y="4375581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4084787-2A82-4379-B026-FB14E977FD02}"/>
                </a:ext>
              </a:extLst>
            </p:cNvPr>
            <p:cNvSpPr txBox="1"/>
            <p:nvPr/>
          </p:nvSpPr>
          <p:spPr>
            <a:xfrm>
              <a:off x="6278007" y="4375581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F8DC6B1-79ED-4544-86DC-C7976D479FF7}"/>
                </a:ext>
              </a:extLst>
            </p:cNvPr>
            <p:cNvSpPr txBox="1"/>
            <p:nvPr/>
          </p:nvSpPr>
          <p:spPr>
            <a:xfrm>
              <a:off x="7217172" y="4375581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F</a:t>
              </a:r>
              <a:endParaRPr lang="zh-CN" altLang="en-US" dirty="0"/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95B42ECA-A95A-423F-B1B7-723BE8DC77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0663" t="8262" r="21481" b="11302"/>
            <a:stretch/>
          </p:blipFill>
          <p:spPr>
            <a:xfrm>
              <a:off x="1157136" y="4854752"/>
              <a:ext cx="277744" cy="548565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11F94F6D-9FB3-4B42-B2E9-45E8C98E82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12528" b="2307"/>
            <a:stretch/>
          </p:blipFill>
          <p:spPr>
            <a:xfrm>
              <a:off x="7192344" y="4780121"/>
              <a:ext cx="301608" cy="552732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4E8A991-B09A-4F77-BE89-563AE1172FA8}"/>
                </a:ext>
              </a:extLst>
            </p:cNvPr>
            <p:cNvSpPr txBox="1"/>
            <p:nvPr/>
          </p:nvSpPr>
          <p:spPr>
            <a:xfrm>
              <a:off x="864346" y="5403033"/>
              <a:ext cx="3129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L</a:t>
              </a:r>
              <a:endParaRPr lang="zh-CN" altLang="en-US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1CF7447-D496-41E8-9B01-BE9925C7FE4A}"/>
                </a:ext>
              </a:extLst>
            </p:cNvPr>
            <p:cNvSpPr txBox="1"/>
            <p:nvPr/>
          </p:nvSpPr>
          <p:spPr>
            <a:xfrm>
              <a:off x="7207869" y="5332229"/>
              <a:ext cx="3513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R</a:t>
              </a:r>
              <a:endParaRPr lang="zh-CN" altLang="en-US" dirty="0"/>
            </a:p>
          </p:txBody>
        </p: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D289D1F3-F77D-4AD7-ADEE-731F6C7345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0663" t="8262" r="21481" b="11302"/>
            <a:stretch/>
          </p:blipFill>
          <p:spPr>
            <a:xfrm>
              <a:off x="868432" y="4854468"/>
              <a:ext cx="277744" cy="548565"/>
            </a:xfrm>
            <a:prstGeom prst="rect">
              <a:avLst/>
            </a:prstGeom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9922964-F570-4191-A292-ED2878D82F1D}"/>
                </a:ext>
              </a:extLst>
            </p:cNvPr>
            <p:cNvSpPr txBox="1"/>
            <p:nvPr/>
          </p:nvSpPr>
          <p:spPr>
            <a:xfrm>
              <a:off x="1165269" y="5403033"/>
              <a:ext cx="2503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P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57423427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DC2593-F434-48E9-B6F4-5FEE09B53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3284984"/>
            <a:ext cx="8712968" cy="858490"/>
          </a:xfrm>
        </p:spPr>
        <p:txBody>
          <a:bodyPr/>
          <a:lstStyle/>
          <a:p>
            <a:r>
              <a:rPr lang="en-US" altLang="zh-CN" dirty="0"/>
              <a:t>Improve the design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919ECA4-4439-4BE2-805D-2770FE748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4FEA1-8D4F-4C27-B315-433CCAC1694E}" type="slidenum">
              <a:rPr lang="en-US" altLang="zh-CN" smtClean="0"/>
              <a:t>47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7907712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79D3F3-DE15-42FD-B375-DA14271F8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76" y="-115714"/>
            <a:ext cx="8712968" cy="858490"/>
          </a:xfrm>
        </p:spPr>
        <p:txBody>
          <a:bodyPr/>
          <a:lstStyle/>
          <a:p>
            <a:r>
              <a:rPr lang="en-US" altLang="zh-CN" dirty="0"/>
              <a:t>Instruction set design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3C129E-CA18-498B-B436-92A1617FD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4FEA1-8D4F-4C27-B315-433CCAC1694E}" type="slidenum">
              <a:rPr lang="en-US" altLang="zh-CN" smtClean="0"/>
              <a:t>48</a:t>
            </a:fld>
            <a:endParaRPr lang="en-US" altLang="zh-CN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073D4204-94EB-40D3-B4AA-B0493C358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120" y="773038"/>
            <a:ext cx="8856984" cy="5472608"/>
          </a:xfrm>
        </p:spPr>
        <p:txBody>
          <a:bodyPr/>
          <a:lstStyle/>
          <a:p>
            <a:r>
              <a:rPr lang="en-US" altLang="zh-CN" dirty="0"/>
              <a:t>Original instructions: </a:t>
            </a:r>
          </a:p>
          <a:p>
            <a:pPr lvl="1"/>
            <a:r>
              <a:rPr lang="en-US" altLang="zh-CN" i="1" dirty="0"/>
              <a:t>partition </a:t>
            </a:r>
            <a:r>
              <a:rPr lang="en-US" altLang="zh-CN" dirty="0"/>
              <a:t>is deleted</a:t>
            </a:r>
          </a:p>
        </p:txBody>
      </p:sp>
      <p:graphicFrame>
        <p:nvGraphicFramePr>
          <p:cNvPr id="6" name="表格 6">
            <a:extLst>
              <a:ext uri="{FF2B5EF4-FFF2-40B4-BE49-F238E27FC236}">
                <a16:creationId xmlns:a16="http://schemas.microsoft.com/office/drawing/2014/main" id="{F6178B86-5885-4668-9218-111B690DA0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7734271"/>
              </p:ext>
            </p:extLst>
          </p:nvPr>
        </p:nvGraphicFramePr>
        <p:xfrm>
          <a:off x="241970" y="1743712"/>
          <a:ext cx="8712968" cy="498815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045811">
                  <a:extLst>
                    <a:ext uri="{9D8B030D-6E8A-4147-A177-3AD203B41FA5}">
                      <a16:colId xmlns:a16="http://schemas.microsoft.com/office/drawing/2014/main" val="2914811316"/>
                    </a:ext>
                  </a:extLst>
                </a:gridCol>
                <a:gridCol w="1176424">
                  <a:extLst>
                    <a:ext uri="{9D8B030D-6E8A-4147-A177-3AD203B41FA5}">
                      <a16:colId xmlns:a16="http://schemas.microsoft.com/office/drawing/2014/main" val="3292112080"/>
                    </a:ext>
                  </a:extLst>
                </a:gridCol>
                <a:gridCol w="1176424">
                  <a:extLst>
                    <a:ext uri="{9D8B030D-6E8A-4147-A177-3AD203B41FA5}">
                      <a16:colId xmlns:a16="http://schemas.microsoft.com/office/drawing/2014/main" val="3471537290"/>
                    </a:ext>
                  </a:extLst>
                </a:gridCol>
                <a:gridCol w="5314309">
                  <a:extLst>
                    <a:ext uri="{9D8B030D-6E8A-4147-A177-3AD203B41FA5}">
                      <a16:colId xmlns:a16="http://schemas.microsoft.com/office/drawing/2014/main" val="2307644970"/>
                    </a:ext>
                  </a:extLst>
                </a:gridCol>
              </a:tblGrid>
              <a:tr h="414041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Opcode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Operand1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Operand</a:t>
                      </a:r>
                      <a:r>
                        <a:rPr lang="en-US" altLang="zh-CN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Explanatory remarks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7137473"/>
                  </a:ext>
                </a:extLst>
              </a:tr>
              <a:tr h="1452619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select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label1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label2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Select the leftmost area as large as possible where everyone is standing, let L </a:t>
                      </a:r>
                      <a:r>
                        <a:rPr lang="en-US" altLang="zh-CN" sz="1800" b="1" dirty="0">
                          <a:solidFill>
                            <a:srgbClr val="FF0000"/>
                          </a:solidFill>
                        </a:rPr>
                        <a:t>= P</a:t>
                      </a:r>
                      <a:r>
                        <a:rPr lang="en-US" altLang="zh-CN" sz="1800" dirty="0"/>
                        <a:t> = index of the leftmost, R = index of the rightmost. </a:t>
                      </a:r>
                    </a:p>
                    <a:p>
                      <a:r>
                        <a:rPr lang="en-US" altLang="zh-CN" sz="1800" dirty="0"/>
                        <a:t>If L equals to R, jump to label 1.</a:t>
                      </a:r>
                    </a:p>
                    <a:p>
                      <a:r>
                        <a:rPr lang="en-US" altLang="zh-CN" sz="1800" dirty="0"/>
                        <a:t>If no such area exists, jump to label2.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0420858"/>
                  </a:ext>
                </a:extLst>
              </a:tr>
              <a:tr h="635521">
                <a:tc>
                  <a:txBody>
                    <a:bodyPr/>
                    <a:lstStyle/>
                    <a:p>
                      <a:r>
                        <a:rPr lang="en-US" altLang="zh-CN" dirty="0"/>
                        <a:t>pivot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/>
                        <a:t>Random select a student in [L, R] as the pivot. The pivot need hold the flag up.</a:t>
                      </a:r>
                      <a:endParaRPr kumimoji="0" lang="en-US" altLang="zh-CN" sz="1800" b="0" i="0" u="none" strike="noStrike" kern="0" cap="none" spc="0" normalizeH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4006735"/>
                  </a:ext>
                </a:extLst>
              </a:tr>
              <a:tr h="1180253">
                <a:tc>
                  <a:txBody>
                    <a:bodyPr/>
                    <a:lstStyle/>
                    <a:p>
                      <a:r>
                        <a:rPr lang="en-US" altLang="zh-CN" dirty="0"/>
                        <a:t>squat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Within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8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[L,R]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：</a:t>
                      </a:r>
                      <a:endParaRPr lang="en-US" altLang="zh-CN" sz="18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8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Let the student holding the flag (pivot) lay the flag down, and squat;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zh-CN" sz="1800" b="0" i="0" u="none" strike="noStrike" kern="0" cap="none" spc="0" normalizeH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If no one holding the flag, let all </a:t>
                      </a:r>
                      <a:r>
                        <a:rPr lang="en-US" altLang="zh-CN" sz="18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students</a:t>
                      </a:r>
                      <a:r>
                        <a:rPr kumimoji="0" lang="en-US" altLang="zh-CN" sz="1800" b="0" i="0" u="none" strike="noStrike" kern="0" cap="none" spc="0" normalizeH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squat.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93600330"/>
                  </a:ext>
                </a:extLst>
              </a:tr>
              <a:tr h="480102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goto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label1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Jump to label1.</a:t>
                      </a:r>
                      <a:endParaRPr lang="zh-CN" altLang="en-US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75949305"/>
                  </a:ext>
                </a:extLst>
              </a:tr>
              <a:tr h="802173">
                <a:tc>
                  <a:txBody>
                    <a:bodyPr/>
                    <a:lstStyle/>
                    <a:p>
                      <a:r>
                        <a:rPr lang="en-US" altLang="zh-CN" dirty="0"/>
                        <a:t>halt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All students in data group stand up and the program terminates.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473188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235325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79D3F3-DE15-42FD-B375-DA14271F8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Instruction set design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3C129E-CA18-498B-B436-92A1617FD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4FEA1-8D4F-4C27-B315-433CCAC1694E}" type="slidenum">
              <a:rPr lang="en-US" altLang="zh-CN" smtClean="0"/>
              <a:t>49</a:t>
            </a:fld>
            <a:endParaRPr lang="en-US" altLang="zh-CN"/>
          </a:p>
        </p:txBody>
      </p:sp>
      <p:graphicFrame>
        <p:nvGraphicFramePr>
          <p:cNvPr id="22" name="表格 6">
            <a:extLst>
              <a:ext uri="{FF2B5EF4-FFF2-40B4-BE49-F238E27FC236}">
                <a16:creationId xmlns:a16="http://schemas.microsoft.com/office/drawing/2014/main" id="{3A8A3E43-F192-4866-A040-B4A24126FC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242829"/>
              </p:ext>
            </p:extLst>
          </p:nvPr>
        </p:nvGraphicFramePr>
        <p:xfrm>
          <a:off x="421344" y="1686077"/>
          <a:ext cx="8543144" cy="259293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982304">
                  <a:extLst>
                    <a:ext uri="{9D8B030D-6E8A-4147-A177-3AD203B41FA5}">
                      <a16:colId xmlns:a16="http://schemas.microsoft.com/office/drawing/2014/main" val="2914811316"/>
                    </a:ext>
                  </a:extLst>
                </a:gridCol>
                <a:gridCol w="1167428">
                  <a:extLst>
                    <a:ext uri="{9D8B030D-6E8A-4147-A177-3AD203B41FA5}">
                      <a16:colId xmlns:a16="http://schemas.microsoft.com/office/drawing/2014/main" val="3292112080"/>
                    </a:ext>
                  </a:extLst>
                </a:gridCol>
                <a:gridCol w="1136828">
                  <a:extLst>
                    <a:ext uri="{9D8B030D-6E8A-4147-A177-3AD203B41FA5}">
                      <a16:colId xmlns:a16="http://schemas.microsoft.com/office/drawing/2014/main" val="3471537290"/>
                    </a:ext>
                  </a:extLst>
                </a:gridCol>
                <a:gridCol w="5256584">
                  <a:extLst>
                    <a:ext uri="{9D8B030D-6E8A-4147-A177-3AD203B41FA5}">
                      <a16:colId xmlns:a16="http://schemas.microsoft.com/office/drawing/2014/main" val="2307644970"/>
                    </a:ext>
                  </a:extLst>
                </a:gridCol>
              </a:tblGrid>
              <a:tr h="443781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Opcode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Operand1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Operand</a:t>
                      </a:r>
                      <a:r>
                        <a:rPr lang="en-US" altLang="zh-CN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Explanatory remarks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7137473"/>
                  </a:ext>
                </a:extLst>
              </a:tr>
              <a:tr h="978100">
                <a:tc>
                  <a:txBody>
                    <a:bodyPr/>
                    <a:lstStyle/>
                    <a:p>
                      <a:r>
                        <a:rPr lang="en-US" altLang="zh-CN" sz="1800" dirty="0" err="1"/>
                        <a:t>cmp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label1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label2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If P equals to R, jump to label1;</a:t>
                      </a:r>
                    </a:p>
                    <a:p>
                      <a:r>
                        <a:rPr lang="en-US" altLang="zh-CN" sz="1800" dirty="0"/>
                        <a:t>If the student that P points to is not shorter than the student that R points to, jump to label2.</a:t>
                      </a:r>
                      <a:endParaRPr lang="en-US" altLang="zh-CN" sz="18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0420858"/>
                  </a:ext>
                </a:extLst>
              </a:tr>
              <a:tr h="530969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inc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reg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reg = reg + 1</a:t>
                      </a:r>
                      <a:endParaRPr kumimoji="0" lang="en-US" altLang="zh-CN" sz="1800" b="0" i="0" u="none" strike="noStrike" kern="0" cap="none" spc="0" normalizeH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4006735"/>
                  </a:ext>
                </a:extLst>
              </a:tr>
              <a:tr h="530969">
                <a:tc>
                  <a:txBody>
                    <a:bodyPr/>
                    <a:lstStyle/>
                    <a:p>
                      <a:r>
                        <a:rPr lang="en-US" altLang="zh-CN" dirty="0"/>
                        <a:t>swap 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reg1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reg2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/>
                        <a:t>Swap the students that reg1 and reg2 point to. reg1 could be “flag”, which points to the pivot.</a:t>
                      </a:r>
                      <a:endParaRPr kumimoji="0" lang="en-US" altLang="zh-CN" sz="1800" b="0" i="0" u="none" strike="noStrike" kern="0" cap="none" spc="0" normalizeH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0786179"/>
                  </a:ext>
                </a:extLst>
              </a:tr>
            </a:tbl>
          </a:graphicData>
        </a:graphic>
      </p:graphicFrame>
      <p:sp>
        <p:nvSpPr>
          <p:cNvPr id="5" name="内容占位符 2">
            <a:extLst>
              <a:ext uri="{FF2B5EF4-FFF2-40B4-BE49-F238E27FC236}">
                <a16:creationId xmlns:a16="http://schemas.microsoft.com/office/drawing/2014/main" id="{E2483B18-6C09-4E39-A599-36E9068B5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056928"/>
            <a:ext cx="8856984" cy="5472608"/>
          </a:xfrm>
        </p:spPr>
        <p:txBody>
          <a:bodyPr/>
          <a:lstStyle/>
          <a:p>
            <a:r>
              <a:rPr lang="en-US" altLang="zh-CN" dirty="0"/>
              <a:t>New instructions</a:t>
            </a:r>
          </a:p>
        </p:txBody>
      </p:sp>
    </p:spTree>
    <p:extLst>
      <p:ext uri="{BB962C8B-B14F-4D97-AF65-F5344CB8AC3E}">
        <p14:creationId xmlns:p14="http://schemas.microsoft.com/office/powerpoint/2010/main" val="143297523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043608" y="3216077"/>
          <a:ext cx="6809481" cy="3389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2" name="文档" r:id="rId3" imgW="4321175" imgH="2152015" progId="Word.Document.12">
                  <p:embed/>
                </p:oleObj>
              </mc:Choice>
              <mc:Fallback>
                <p:oleObj name="文档" r:id="rId3" imgW="4321175" imgH="2152015" progId="Word.Document.12">
                  <p:embed/>
                  <p:pic>
                    <p:nvPicPr>
                      <p:cNvPr id="10" name="对象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3608" y="3216077"/>
                        <a:ext cx="6809481" cy="33896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Criteria of each student’s design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52736"/>
            <a:ext cx="8496944" cy="2520280"/>
          </a:xfrm>
        </p:spPr>
        <p:txBody>
          <a:bodyPr/>
          <a:lstStyle/>
          <a:p>
            <a:pPr lvl="0"/>
            <a:r>
              <a:rPr lang="en-US" altLang="zh-CN" sz="2400" dirty="0"/>
              <a:t>A good lab report must include</a:t>
            </a:r>
          </a:p>
          <a:p>
            <a:pPr lvl="1"/>
            <a:r>
              <a:rPr lang="en-US" altLang="zh-CN" sz="2000" dirty="0"/>
              <a:t>The team computer organization</a:t>
            </a:r>
          </a:p>
          <a:p>
            <a:pPr lvl="2"/>
            <a:r>
              <a:rPr lang="en-US" altLang="zh-CN" sz="1600" dirty="0"/>
              <a:t>What components are used to form a computer system</a:t>
            </a:r>
            <a:endParaRPr lang="zh-CN" altLang="zh-CN" sz="1600" dirty="0"/>
          </a:p>
          <a:p>
            <a:pPr lvl="1"/>
            <a:r>
              <a:rPr lang="en-US" altLang="zh-CN" sz="2000" dirty="0"/>
              <a:t>The instruction set of the team computer</a:t>
            </a:r>
            <a:endParaRPr lang="zh-CN" altLang="zh-CN" sz="2000" dirty="0"/>
          </a:p>
          <a:p>
            <a:pPr lvl="1"/>
            <a:r>
              <a:rPr lang="en-US" altLang="zh-CN" sz="2000" dirty="0"/>
              <a:t>The quicksort program made of a sequence of such instructions</a:t>
            </a:r>
            <a:endParaRPr lang="zh-CN" altLang="zh-CN" sz="2000" dirty="0"/>
          </a:p>
          <a:p>
            <a:pPr lvl="1"/>
            <a:r>
              <a:rPr lang="en-US" altLang="zh-CN" sz="2000" dirty="0"/>
              <a:t>The evaluation record of program executions</a:t>
            </a:r>
          </a:p>
          <a:p>
            <a:pPr lvl="2"/>
            <a:r>
              <a:rPr lang="en-US" altLang="zh-CN" sz="1600" dirty="0"/>
              <a:t>Should include at least two executions, to show consistent results</a:t>
            </a:r>
            <a:endParaRPr lang="zh-CN" altLang="zh-CN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4FEA1-8D4F-4C27-B315-433CCAC1694E}" type="slidenum">
              <a:rPr lang="en-US" altLang="zh-CN" smtClean="0"/>
              <a:t>5</a:t>
            </a:fld>
            <a:endParaRPr lang="en-US" altLang="zh-CN"/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59008E-5784-4FF4-BE2F-9671DBBC9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5702164" cy="858490"/>
          </a:xfrm>
        </p:spPr>
        <p:txBody>
          <a:bodyPr/>
          <a:lstStyle/>
          <a:p>
            <a:r>
              <a:rPr lang="en-US" altLang="zh-CN" sz="2400" dirty="0"/>
              <a:t>Improved</a:t>
            </a:r>
            <a:br>
              <a:rPr lang="en-US" altLang="zh-CN" sz="2400" dirty="0"/>
            </a:br>
            <a:r>
              <a:rPr lang="en-US" altLang="zh-CN" sz="2400" dirty="0"/>
              <a:t>Quicksort Program</a:t>
            </a:r>
            <a:endParaRPr lang="zh-CN" altLang="en-US" sz="24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169308-FCE8-4279-BC53-C1030CD1EB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726" y="1133127"/>
            <a:ext cx="8529227" cy="5585839"/>
          </a:xfrm>
        </p:spPr>
        <p:txBody>
          <a:bodyPr/>
          <a:lstStyle/>
          <a:p>
            <a:pPr marL="0" indent="0">
              <a:buNone/>
            </a:pPr>
            <a:endParaRPr lang="en-US" altLang="zh-CN" sz="2000" dirty="0"/>
          </a:p>
          <a:p>
            <a:pPr marL="0" indent="0">
              <a:buNone/>
            </a:pPr>
            <a:endParaRPr lang="en-US" altLang="zh-CN" sz="20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L1:	select  	L10, L12		</a:t>
            </a:r>
            <a:r>
              <a:rPr lang="en-US" altLang="zh-CN" sz="1600" dirty="0"/>
              <a:t># select a area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L2:	pivot                		</a:t>
            </a:r>
            <a:r>
              <a:rPr lang="en-US" altLang="zh-CN" sz="1600" dirty="0"/>
              <a:t># select a pivot</a:t>
            </a:r>
            <a:endParaRPr lang="en-US" altLang="zh-CN" sz="1800" dirty="0"/>
          </a:p>
          <a:p>
            <a:pPr marL="0" indent="0">
              <a:buNone/>
            </a:pPr>
            <a:r>
              <a:rPr kumimoji="0" lang="en-US" altLang="zh-CN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L3:	swap   	flag, R   		</a:t>
            </a:r>
            <a:r>
              <a:rPr kumimoji="0" lang="en-US" altLang="zh-CN" sz="16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# swap the pivot to where R point to</a:t>
            </a:r>
          </a:p>
          <a:p>
            <a:pPr marL="0" indent="0">
              <a:buNone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kumimoji="0" lang="en-US" altLang="zh-CN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	</a:t>
            </a:r>
            <a:r>
              <a:rPr lang="en-US" altLang="zh-CN" sz="1800" dirty="0" err="1"/>
              <a:t>cmp</a:t>
            </a:r>
            <a:r>
              <a:rPr lang="en-US" altLang="zh-CN" sz="1800" dirty="0">
                <a:latin typeface="Arial"/>
                <a:ea typeface="宋体"/>
              </a:rPr>
              <a:t>     	</a:t>
            </a:r>
            <a:r>
              <a:rPr lang="en-US" altLang="zh-CN" sz="1800" b="1" dirty="0">
                <a:solidFill>
                  <a:srgbClr val="FF0000"/>
                </a:solidFill>
                <a:latin typeface="Arial"/>
                <a:ea typeface="宋体"/>
              </a:rPr>
              <a:t>L9</a:t>
            </a:r>
            <a:r>
              <a:rPr lang="en-US" altLang="zh-CN" sz="1800" dirty="0">
                <a:latin typeface="Arial"/>
                <a:ea typeface="宋体"/>
              </a:rPr>
              <a:t>, </a:t>
            </a:r>
            <a:r>
              <a:rPr lang="en-US" altLang="zh-CN" sz="1800" b="1" dirty="0">
                <a:solidFill>
                  <a:srgbClr val="C00000"/>
                </a:solidFill>
              </a:rPr>
              <a:t>L7  </a:t>
            </a:r>
            <a:r>
              <a:rPr lang="en-US" altLang="zh-CN" sz="1800" dirty="0"/>
              <a:t> 	</a:t>
            </a:r>
            <a:r>
              <a:rPr lang="en-US" altLang="zh-CN" sz="1800" dirty="0">
                <a:latin typeface="Arial"/>
                <a:ea typeface="宋体"/>
              </a:rPr>
              <a:t>	</a:t>
            </a:r>
            <a:r>
              <a:rPr lang="en-US" altLang="zh-CN" sz="1600" dirty="0">
                <a:latin typeface="Arial"/>
                <a:ea typeface="宋体"/>
              </a:rPr>
              <a:t># if P equals to R, jump to L9;</a:t>
            </a:r>
          </a:p>
          <a:p>
            <a:pPr marL="0" indent="0">
              <a:buNone/>
            </a:pPr>
            <a:r>
              <a:rPr lang="en-US" altLang="zh-CN" sz="1600" dirty="0">
                <a:latin typeface="Arial"/>
                <a:ea typeface="宋体"/>
              </a:rPr>
              <a:t>				    # </a:t>
            </a:r>
            <a:r>
              <a:rPr lang="en-US" altLang="zh-CN" sz="1600" dirty="0"/>
              <a:t>If the student that P points to is not shorter                    				    # than the student that R points to, jump to L7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L5:	</a:t>
            </a:r>
            <a:r>
              <a:rPr lang="en-US" altLang="zh-CN" sz="1800" dirty="0">
                <a:latin typeface="Arial"/>
                <a:ea typeface="宋体"/>
              </a:rPr>
              <a:t>swap   	P,  L      		</a:t>
            </a:r>
            <a:r>
              <a:rPr lang="en-US" altLang="zh-CN" sz="1600" dirty="0">
                <a:latin typeface="Arial"/>
                <a:ea typeface="宋体"/>
              </a:rPr>
              <a:t># swap the students that P and L point to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L6:	</a:t>
            </a:r>
            <a:r>
              <a:rPr lang="en-US" altLang="zh-CN" sz="1800" dirty="0" err="1">
                <a:latin typeface="Arial"/>
                <a:ea typeface="宋体"/>
              </a:rPr>
              <a:t>inc</a:t>
            </a:r>
            <a:r>
              <a:rPr lang="en-US" altLang="zh-CN" sz="1800" dirty="0">
                <a:latin typeface="Arial"/>
                <a:ea typeface="宋体"/>
              </a:rPr>
              <a:t>        	L		</a:t>
            </a:r>
            <a:r>
              <a:rPr lang="en-US" altLang="zh-CN" sz="1600" dirty="0">
                <a:latin typeface="Arial"/>
                <a:ea typeface="宋体"/>
              </a:rPr>
              <a:t># L = L + 1</a:t>
            </a:r>
          </a:p>
          <a:p>
            <a:pPr marL="0" indent="0">
              <a:buNone/>
            </a:pPr>
            <a:r>
              <a:rPr lang="en-US" altLang="zh-CN" sz="1800" b="1" dirty="0">
                <a:solidFill>
                  <a:srgbClr val="C00000"/>
                </a:solidFill>
              </a:rPr>
              <a:t>L7</a:t>
            </a:r>
            <a:r>
              <a:rPr kumimoji="0" lang="en-US" altLang="zh-CN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	</a:t>
            </a:r>
            <a:r>
              <a:rPr lang="en-US" altLang="zh-CN" sz="1800" dirty="0" err="1">
                <a:latin typeface="Arial"/>
                <a:ea typeface="宋体"/>
              </a:rPr>
              <a:t>inc</a:t>
            </a:r>
            <a:r>
              <a:rPr lang="en-US" altLang="zh-CN" sz="1800" dirty="0">
                <a:latin typeface="Arial"/>
                <a:ea typeface="宋体"/>
              </a:rPr>
              <a:t>        	P		</a:t>
            </a:r>
            <a:r>
              <a:rPr lang="en-US" altLang="zh-CN" sz="1600" dirty="0">
                <a:latin typeface="Arial"/>
                <a:ea typeface="宋体"/>
              </a:rPr>
              <a:t># P = P + 1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L8:	</a:t>
            </a:r>
            <a:r>
              <a:rPr lang="en-US" altLang="zh-CN" sz="1800" dirty="0" err="1">
                <a:latin typeface="Arial"/>
                <a:ea typeface="宋体"/>
              </a:rPr>
              <a:t>goto</a:t>
            </a:r>
            <a:r>
              <a:rPr lang="en-US" altLang="zh-CN" sz="1800" dirty="0">
                <a:latin typeface="Arial"/>
                <a:ea typeface="宋体"/>
              </a:rPr>
              <a:t>	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lang="en-US" altLang="zh-CN" sz="1800" dirty="0">
                <a:latin typeface="Arial"/>
                <a:ea typeface="宋体"/>
              </a:rPr>
              <a:t>        		</a:t>
            </a:r>
            <a:r>
              <a:rPr lang="en-US" altLang="zh-CN" sz="1600" dirty="0">
                <a:latin typeface="Arial"/>
                <a:ea typeface="宋体"/>
              </a:rPr>
              <a:t># jump to L4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Arial"/>
                <a:ea typeface="宋体"/>
              </a:rPr>
              <a:t>L9</a:t>
            </a:r>
            <a:r>
              <a:rPr kumimoji="0" lang="en-US" altLang="zh-CN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	</a:t>
            </a:r>
            <a:r>
              <a:rPr lang="en-US" altLang="zh-CN" sz="1800" dirty="0">
                <a:latin typeface="Arial"/>
                <a:ea typeface="宋体"/>
              </a:rPr>
              <a:t>swap    flag, L   	             	</a:t>
            </a:r>
            <a:r>
              <a:rPr lang="en-US" altLang="zh-CN" sz="1600" dirty="0">
                <a:latin typeface="Arial"/>
                <a:ea typeface="宋体"/>
              </a:rPr>
              <a:t># </a:t>
            </a:r>
            <a:r>
              <a:rPr kumimoji="0" lang="en-US" altLang="zh-CN" sz="16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swap the pivot to where R point to </a:t>
            </a:r>
          </a:p>
          <a:p>
            <a:pPr marL="0" indent="0">
              <a:buNone/>
            </a:pPr>
            <a:r>
              <a:rPr lang="en-US" altLang="zh-CN" sz="1800" dirty="0"/>
              <a:t>L10:	squat                		</a:t>
            </a:r>
            <a:r>
              <a:rPr lang="en-US" altLang="zh-CN" sz="1600" dirty="0"/>
              <a:t># squat</a:t>
            </a:r>
          </a:p>
          <a:p>
            <a:pPr marL="0" indent="0">
              <a:buNone/>
            </a:pPr>
            <a:r>
              <a:rPr lang="en-US" altLang="zh-CN" sz="1800" dirty="0"/>
              <a:t>L11:	</a:t>
            </a:r>
            <a:r>
              <a:rPr lang="en-US" altLang="zh-CN" sz="1800" dirty="0" err="1"/>
              <a:t>goto</a:t>
            </a:r>
            <a:r>
              <a:rPr lang="en-US" altLang="zh-CN" sz="1800" dirty="0"/>
              <a:t> 	L1        	 	</a:t>
            </a:r>
            <a:r>
              <a:rPr lang="en-US" altLang="zh-CN" sz="1600" dirty="0"/>
              <a:t># jump to L1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L12:	halt                  		</a:t>
            </a:r>
            <a:r>
              <a:rPr lang="en-US" altLang="zh-CN" sz="1600" dirty="0"/>
              <a:t># </a:t>
            </a:r>
            <a:r>
              <a:rPr lang="en-US" altLang="zh-CN" sz="1600" kern="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cs"/>
              </a:rPr>
              <a:t>All students stand up and the program halts.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636912F-78BF-44D8-B8A4-C98767C2D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4FEA1-8D4F-4C27-B315-433CCAC1694E}" type="slidenum">
              <a:rPr lang="en-US" altLang="zh-CN" smtClean="0"/>
              <a:t>50</a:t>
            </a:fld>
            <a:endParaRPr lang="en-US" altLang="zh-CN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6457E55-36E6-48BC-96FD-74441B829923}"/>
              </a:ext>
            </a:extLst>
          </p:cNvPr>
          <p:cNvSpPr txBox="1"/>
          <p:nvPr/>
        </p:nvSpPr>
        <p:spPr>
          <a:xfrm>
            <a:off x="4572000" y="1269996"/>
            <a:ext cx="377202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</a:rPr>
              <a:t>C is the pivot, L = P = 1, R = 6</a:t>
            </a:r>
            <a:endParaRPr lang="en-US" altLang="zh-CN" sz="2400" b="1" dirty="0">
              <a:solidFill>
                <a:srgbClr val="0070C0"/>
              </a:solidFill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083FB13D-48A3-48E5-8312-0F25C31FDB07}"/>
              </a:ext>
            </a:extLst>
          </p:cNvPr>
          <p:cNvGrpSpPr>
            <a:grpSpLocks noChangeAspect="1"/>
          </p:cNvGrpSpPr>
          <p:nvPr/>
        </p:nvGrpSpPr>
        <p:grpSpPr>
          <a:xfrm>
            <a:off x="3635896" y="39416"/>
            <a:ext cx="5256000" cy="1822555"/>
            <a:chOff x="3069336" y="54036"/>
            <a:chExt cx="6026220" cy="2089631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4FD372FF-F5B5-4F27-AD77-5C1CA206EFC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69336" y="54036"/>
              <a:ext cx="6026220" cy="2089631"/>
              <a:chOff x="1005488" y="3429000"/>
              <a:chExt cx="6553759" cy="2272561"/>
            </a:xfrm>
          </p:grpSpPr>
          <p:pic>
            <p:nvPicPr>
              <p:cNvPr id="46" name="图片 45">
                <a:extLst>
                  <a:ext uri="{FF2B5EF4-FFF2-40B4-BE49-F238E27FC236}">
                    <a16:creationId xmlns:a16="http://schemas.microsoft.com/office/drawing/2014/main" id="{F0A3FA72-8875-4761-B306-0CE73C29A1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05488" y="3629025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47" name="图片 46">
                <a:extLst>
                  <a:ext uri="{FF2B5EF4-FFF2-40B4-BE49-F238E27FC236}">
                    <a16:creationId xmlns:a16="http://schemas.microsoft.com/office/drawing/2014/main" id="{74F02A59-A233-4BD3-859F-29356E32D7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151888" y="3781425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48" name="图片 47">
                <a:extLst>
                  <a:ext uri="{FF2B5EF4-FFF2-40B4-BE49-F238E27FC236}">
                    <a16:creationId xmlns:a16="http://schemas.microsoft.com/office/drawing/2014/main" id="{821F0803-BA12-4F29-95C8-C0EBBDEBB6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id="{F2D721C8-3B7C-4D31-867B-4C1E54A8C8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51" name="图片 50">
                <a:extLst>
                  <a:ext uri="{FF2B5EF4-FFF2-40B4-BE49-F238E27FC236}">
                    <a16:creationId xmlns:a16="http://schemas.microsoft.com/office/drawing/2014/main" id="{4557DE40-CB05-43B6-9D60-162B0D15AE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9AA5A0AC-C02F-4092-9464-E4D61F6960DC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E60BE1EC-806E-4A15-9477-2CB480E23A51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D20889F8-6F8B-445F-9EA1-096DF78E5909}"/>
                  </a:ext>
                </a:extLst>
              </p:cNvPr>
              <p:cNvSpPr txBox="1"/>
              <p:nvPr/>
            </p:nvSpPr>
            <p:spPr>
              <a:xfrm>
                <a:off x="3914915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91251D62-5133-48AB-8A1E-DF9B74153A5D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4EA18249-6A08-4175-B1AD-5B2D130414B2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2312BFE4-D3CE-4024-9DED-5A4F46C125D0}"/>
                  </a:ext>
                </a:extLst>
              </p:cNvPr>
              <p:cNvSpPr txBox="1"/>
              <p:nvPr/>
            </p:nvSpPr>
            <p:spPr>
              <a:xfrm>
                <a:off x="7217172" y="4375581"/>
                <a:ext cx="3257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58" name="图片 57">
                <a:extLst>
                  <a:ext uri="{FF2B5EF4-FFF2-40B4-BE49-F238E27FC236}">
                    <a16:creationId xmlns:a16="http://schemas.microsoft.com/office/drawing/2014/main" id="{27865DBF-BA21-4FC6-AD26-27202F02E2A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20663" t="8262" r="21481" b="11302"/>
              <a:stretch/>
            </p:blipFill>
            <p:spPr>
              <a:xfrm>
                <a:off x="1322876" y="4695198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59" name="图片 58">
                <a:extLst>
                  <a:ext uri="{FF2B5EF4-FFF2-40B4-BE49-F238E27FC236}">
                    <a16:creationId xmlns:a16="http://schemas.microsoft.com/office/drawing/2014/main" id="{8561323C-D265-4B00-90CD-376A29B2F23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073684CD-1A1E-4203-AFDD-07C853629597}"/>
                  </a:ext>
                </a:extLst>
              </p:cNvPr>
              <p:cNvSpPr txBox="1"/>
              <p:nvPr/>
            </p:nvSpPr>
            <p:spPr>
              <a:xfrm>
                <a:off x="1030088" y="5243481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4F286D07-FEE5-482E-BDA8-1C1C0BCF3B26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62" name="图片 61">
                <a:extLst>
                  <a:ext uri="{FF2B5EF4-FFF2-40B4-BE49-F238E27FC236}">
                    <a16:creationId xmlns:a16="http://schemas.microsoft.com/office/drawing/2014/main" id="{59844FDB-A55A-4F61-92BA-BFAE181963C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20663" t="8262" r="21481" b="11302"/>
              <a:stretch/>
            </p:blipFill>
            <p:spPr>
              <a:xfrm>
                <a:off x="1034174" y="4694915"/>
                <a:ext cx="277744" cy="548565"/>
              </a:xfrm>
              <a:prstGeom prst="rect">
                <a:avLst/>
              </a:prstGeom>
            </p:spPr>
          </p:pic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25AA9275-77B1-4393-A1E1-03AF06188901}"/>
                  </a:ext>
                </a:extLst>
              </p:cNvPr>
              <p:cNvSpPr txBox="1"/>
              <p:nvPr/>
            </p:nvSpPr>
            <p:spPr>
              <a:xfrm>
                <a:off x="1331011" y="5243481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5F47198B-04A6-41C6-B244-7F4449FDD34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715216" y="287294"/>
              <a:ext cx="401580" cy="662400"/>
            </a:xfrm>
            <a:prstGeom prst="rect">
              <a:avLst/>
            </a:prstGeom>
          </p:spPr>
        </p:pic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F732B7E6-7B0D-4578-B996-9EDFF0EBF9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4122" t="12276" r="5600"/>
            <a:stretch/>
          </p:blipFill>
          <p:spPr>
            <a:xfrm>
              <a:off x="5542444" y="166457"/>
              <a:ext cx="218544" cy="3693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9824228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59008E-5784-4FF4-BE2F-9671DBBC9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11" y="166457"/>
            <a:ext cx="3847818" cy="858490"/>
          </a:xfrm>
        </p:spPr>
        <p:txBody>
          <a:bodyPr/>
          <a:lstStyle/>
          <a:p>
            <a:r>
              <a:rPr lang="en-US" altLang="zh-CN" sz="2800" dirty="0"/>
              <a:t>Compare the Two</a:t>
            </a:r>
            <a:br>
              <a:rPr lang="en-US" altLang="zh-CN" sz="2800" dirty="0"/>
            </a:br>
            <a:r>
              <a:rPr lang="en-US" altLang="zh-CN" sz="2800" dirty="0"/>
              <a:t>Quicksort Programs</a:t>
            </a:r>
            <a:endParaRPr lang="zh-CN" altLang="en-US" sz="28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169308-FCE8-4279-BC53-C1030CD1EB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0" y="833587"/>
            <a:ext cx="4495889" cy="4557564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000" dirty="0"/>
              <a:t>L1: select   L10, L12</a:t>
            </a:r>
          </a:p>
          <a:p>
            <a:pPr marL="0" indent="0">
              <a:buNone/>
            </a:pPr>
            <a:r>
              <a:rPr lang="en-US" altLang="zh-CN" sz="2000" dirty="0"/>
              <a:t>L2: pivot                   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L3: swap    flag, R    </a:t>
            </a:r>
          </a:p>
          <a:p>
            <a:pPr marL="0" indent="0">
              <a:buNone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 err="1"/>
              <a:t>cmp</a:t>
            </a:r>
            <a:r>
              <a:rPr lang="en-US" altLang="zh-CN" sz="2000" dirty="0">
                <a:latin typeface="Arial"/>
                <a:ea typeface="宋体"/>
              </a:rPr>
              <a:t>     </a:t>
            </a:r>
            <a:r>
              <a:rPr lang="en-US" altLang="zh-CN" sz="2000" b="1" dirty="0">
                <a:solidFill>
                  <a:srgbClr val="FF0000"/>
                </a:solidFill>
                <a:latin typeface="Arial"/>
                <a:ea typeface="宋体"/>
              </a:rPr>
              <a:t>L9</a:t>
            </a:r>
            <a:r>
              <a:rPr lang="en-US" altLang="zh-CN" sz="2000" dirty="0">
                <a:latin typeface="Arial"/>
                <a:ea typeface="宋体"/>
              </a:rPr>
              <a:t>, </a:t>
            </a:r>
            <a:r>
              <a:rPr lang="en-US" altLang="zh-CN" sz="2000" b="1" dirty="0">
                <a:solidFill>
                  <a:srgbClr val="C00000"/>
                </a:solidFill>
              </a:rPr>
              <a:t>L7  </a:t>
            </a:r>
            <a:r>
              <a:rPr lang="en-US" altLang="zh-CN" sz="2000" dirty="0"/>
              <a:t> 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L5: </a:t>
            </a:r>
            <a:r>
              <a:rPr lang="en-US" altLang="zh-CN" sz="2000" dirty="0">
                <a:latin typeface="Arial"/>
                <a:ea typeface="宋体"/>
              </a:rPr>
              <a:t>swap    P, L        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L6: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L	      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lang="en-US" altLang="zh-CN" sz="2000" b="1" dirty="0">
                <a:solidFill>
                  <a:srgbClr val="C00000"/>
                </a:solidFill>
              </a:rPr>
              <a:t>L7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P	       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L8: </a:t>
            </a:r>
            <a:r>
              <a:rPr lang="en-US" altLang="zh-CN" sz="2000" dirty="0" err="1">
                <a:latin typeface="Arial"/>
                <a:ea typeface="宋体"/>
              </a:rPr>
              <a:t>goto</a:t>
            </a:r>
            <a:r>
              <a:rPr lang="en-US" altLang="zh-CN" sz="2000" dirty="0">
                <a:latin typeface="Arial"/>
                <a:ea typeface="宋体"/>
              </a:rPr>
              <a:t>      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lang="en-US" altLang="zh-CN" sz="2000" dirty="0">
                <a:latin typeface="Arial"/>
                <a:ea typeface="宋体"/>
              </a:rPr>
              <a:t>          </a:t>
            </a:r>
          </a:p>
          <a:p>
            <a:pPr marL="0" indent="0"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Arial"/>
                <a:ea typeface="宋体"/>
              </a:rPr>
              <a:t>L9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>
                <a:latin typeface="Arial"/>
                <a:ea typeface="宋体"/>
              </a:rPr>
              <a:t>swap    flag,</a:t>
            </a:r>
            <a:r>
              <a:rPr lang="zh-CN" altLang="en-US" sz="2000" dirty="0">
                <a:latin typeface="Arial"/>
                <a:ea typeface="宋体"/>
              </a:rPr>
              <a:t> </a:t>
            </a:r>
            <a:r>
              <a:rPr lang="en-US" altLang="zh-CN" sz="2000" dirty="0">
                <a:latin typeface="Arial"/>
                <a:ea typeface="宋体"/>
              </a:rPr>
              <a:t>L    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2000" dirty="0"/>
              <a:t>L10: squat               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2000" dirty="0"/>
              <a:t>L11: </a:t>
            </a:r>
            <a:r>
              <a:rPr lang="en-US" altLang="zh-CN" sz="2000" dirty="0" err="1"/>
              <a:t>goto</a:t>
            </a:r>
            <a:r>
              <a:rPr lang="en-US" altLang="zh-CN" sz="2000" dirty="0"/>
              <a:t>    L1           </a:t>
            </a:r>
          </a:p>
          <a:p>
            <a:pPr marL="0" indent="0">
              <a:buNone/>
            </a:pPr>
            <a:r>
              <a:rPr lang="en-US" altLang="zh-CN" sz="2000" dirty="0"/>
              <a:t>L12: halt                   </a:t>
            </a:r>
            <a:endParaRPr lang="zh-CN" altLang="en-US" sz="2000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636912F-78BF-44D8-B8A4-C98767C2D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4FEA1-8D4F-4C27-B315-433CCAC1694E}" type="slidenum">
              <a:rPr lang="en-US" altLang="zh-CN" smtClean="0"/>
              <a:t>51</a:t>
            </a:fld>
            <a:endParaRPr lang="en-US" altLang="zh-CN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F9546223-770B-492B-8B77-E6DEC67347CD}"/>
              </a:ext>
            </a:extLst>
          </p:cNvPr>
          <p:cNvSpPr/>
          <p:nvPr/>
        </p:nvSpPr>
        <p:spPr>
          <a:xfrm>
            <a:off x="4533901" y="1590676"/>
            <a:ext cx="3062436" cy="2571749"/>
          </a:xfrm>
          <a:prstGeom prst="rect">
            <a:avLst/>
          </a:prstGeom>
          <a:noFill/>
          <a:ln>
            <a:solidFill>
              <a:schemeClr val="accent4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0C8BBB1F-A43C-4215-94A0-0B155E584941}"/>
              </a:ext>
            </a:extLst>
          </p:cNvPr>
          <p:cNvSpPr/>
          <p:nvPr/>
        </p:nvSpPr>
        <p:spPr>
          <a:xfrm>
            <a:off x="375933" y="2223433"/>
            <a:ext cx="3931445" cy="193899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L1:	select  L4, L6 </a:t>
            </a:r>
          </a:p>
          <a:p>
            <a:r>
              <a:rPr lang="en-US" altLang="zh-CN" sz="2000" dirty="0"/>
              <a:t>L2:	pivot              </a:t>
            </a:r>
            <a:endParaRPr lang="en-US" altLang="zh-CN" sz="1600" dirty="0"/>
          </a:p>
          <a:p>
            <a:r>
              <a:rPr lang="en-US" altLang="zh-CN" sz="2000" dirty="0"/>
              <a:t>L3:	partition           </a:t>
            </a:r>
          </a:p>
          <a:p>
            <a:r>
              <a:rPr lang="en-US" altLang="zh-CN" sz="2000" dirty="0"/>
              <a:t>L4:	squat               </a:t>
            </a:r>
          </a:p>
          <a:p>
            <a:r>
              <a:rPr lang="en-US" altLang="zh-CN" sz="2000" dirty="0"/>
              <a:t>L5:	</a:t>
            </a:r>
            <a:r>
              <a:rPr lang="en-US" altLang="zh-CN" sz="2000" dirty="0" err="1"/>
              <a:t>goto</a:t>
            </a:r>
            <a:r>
              <a:rPr lang="en-US" altLang="zh-CN" sz="2000" dirty="0"/>
              <a:t> L1    </a:t>
            </a:r>
          </a:p>
          <a:p>
            <a:r>
              <a:rPr lang="en-US" altLang="zh-CN" sz="2000" dirty="0"/>
              <a:t>L6:	halt                </a:t>
            </a:r>
            <a:endParaRPr lang="zh-CN" altLang="en-US" sz="2000" dirty="0"/>
          </a:p>
        </p:txBody>
      </p:sp>
      <p:cxnSp>
        <p:nvCxnSpPr>
          <p:cNvPr id="46" name="直接箭头连接符 45">
            <a:extLst>
              <a:ext uri="{FF2B5EF4-FFF2-40B4-BE49-F238E27FC236}">
                <a16:creationId xmlns:a16="http://schemas.microsoft.com/office/drawing/2014/main" id="{4231ED77-F98F-44B8-8CC5-8305A8976E40}"/>
              </a:ext>
            </a:extLst>
          </p:cNvPr>
          <p:cNvCxnSpPr>
            <a:cxnSpLocks/>
            <a:endCxn id="43" idx="1"/>
          </p:cNvCxnSpPr>
          <p:nvPr/>
        </p:nvCxnSpPr>
        <p:spPr>
          <a:xfrm flipV="1">
            <a:off x="2411760" y="2876551"/>
            <a:ext cx="2122141" cy="19240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3FDE42DB-8398-46EB-80E9-DF284D244532}"/>
              </a:ext>
            </a:extLst>
          </p:cNvPr>
          <p:cNvSpPr txBox="1"/>
          <p:nvPr/>
        </p:nvSpPr>
        <p:spPr>
          <a:xfrm>
            <a:off x="827584" y="5686575"/>
            <a:ext cx="806489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zh-CN" sz="2400" b="1" dirty="0"/>
              <a:t>Code in the box implements the partition instruction</a:t>
            </a:r>
          </a:p>
          <a:p>
            <a:r>
              <a:rPr lang="en-US" altLang="zh-CN" sz="2400" kern="0" dirty="0">
                <a:solidFill>
                  <a:schemeClr val="tx1"/>
                </a:solidFill>
              </a:rPr>
              <a:t>The following slices show how to complete one partition</a:t>
            </a:r>
            <a:endParaRPr lang="zh-CN" altLang="en-US" sz="240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086691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4"/>
            <a:ext cx="8712968" cy="98236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ea typeface="黑体" panose="02010609060101010101" pitchFamily="49" charset="-122"/>
              </a:rPr>
              <a:t>3: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Swap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FFA3CB08-EE17-48C5-B3D2-E592E4A07C4A}"/>
              </a:ext>
            </a:extLst>
          </p:cNvPr>
          <p:cNvSpPr txBox="1"/>
          <p:nvPr/>
        </p:nvSpPr>
        <p:spPr>
          <a:xfrm>
            <a:off x="4316394" y="5780771"/>
            <a:ext cx="374299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The pivot C is swapped to R</a:t>
            </a:r>
            <a:endParaRPr kumimoji="0" lang="en-US" altLang="zh-CN" sz="2000" b="0" i="0" u="none" strike="noStrike" kern="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+mn-cs"/>
            </a:endParaRPr>
          </a:p>
        </p:txBody>
      </p:sp>
      <p:sp>
        <p:nvSpPr>
          <p:cNvPr id="105" name="箭头: 下 104">
            <a:extLst>
              <a:ext uri="{FF2B5EF4-FFF2-40B4-BE49-F238E27FC236}">
                <a16:creationId xmlns:a16="http://schemas.microsoft.com/office/drawing/2014/main" id="{FD7D1360-D440-48DE-B399-71FFD73B762D}"/>
              </a:ext>
            </a:extLst>
          </p:cNvPr>
          <p:cNvSpPr/>
          <p:nvPr/>
        </p:nvSpPr>
        <p:spPr>
          <a:xfrm>
            <a:off x="5775241" y="2348880"/>
            <a:ext cx="359027" cy="7073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7" name="内容占位符 2">
            <a:extLst>
              <a:ext uri="{FF2B5EF4-FFF2-40B4-BE49-F238E27FC236}">
                <a16:creationId xmlns:a16="http://schemas.microsoft.com/office/drawing/2014/main" id="{0475ED09-5ED9-4D58-B08C-204F9A4D32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00" y="4125191"/>
            <a:ext cx="2771800" cy="2682331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L3: swap    flag, R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L4: </a:t>
            </a:r>
            <a:r>
              <a:rPr lang="en-US" altLang="zh-CN" sz="2000" dirty="0" err="1"/>
              <a:t>cmp</a:t>
            </a:r>
            <a:r>
              <a:rPr lang="en-US" altLang="zh-CN" sz="2000" dirty="0">
                <a:latin typeface="Arial"/>
                <a:ea typeface="宋体"/>
              </a:rPr>
              <a:t>     L9, </a:t>
            </a:r>
            <a:r>
              <a:rPr lang="en-US" altLang="zh-CN" sz="2000" dirty="0"/>
              <a:t>L7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L5: </a:t>
            </a:r>
            <a:r>
              <a:rPr lang="en-US" altLang="zh-CN" sz="2000" dirty="0">
                <a:latin typeface="Arial"/>
                <a:ea typeface="宋体"/>
              </a:rPr>
              <a:t>swap    P, L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L6: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L	  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lang="en-US" altLang="zh-CN" sz="2000" dirty="0"/>
              <a:t>L7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P	      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L8: </a:t>
            </a:r>
            <a:r>
              <a:rPr lang="en-US" altLang="zh-CN" sz="2000" dirty="0" err="1">
                <a:latin typeface="Arial"/>
                <a:ea typeface="宋体"/>
              </a:rPr>
              <a:t>goto</a:t>
            </a:r>
            <a:r>
              <a:rPr lang="en-US" altLang="zh-CN" sz="2000" dirty="0">
                <a:latin typeface="Arial"/>
                <a:ea typeface="宋体"/>
              </a:rPr>
              <a:t>      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lang="en-US" altLang="zh-CN" sz="2000" dirty="0">
                <a:latin typeface="Arial"/>
                <a:ea typeface="宋体"/>
              </a:rPr>
              <a:t>          </a:t>
            </a:r>
          </a:p>
          <a:p>
            <a:pPr marL="0" indent="0">
              <a:buNone/>
            </a:pPr>
            <a:r>
              <a:rPr lang="en-US" altLang="zh-CN" sz="2000" dirty="0">
                <a:latin typeface="Arial"/>
                <a:ea typeface="宋体"/>
              </a:rPr>
              <a:t>L9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>
                <a:latin typeface="Arial"/>
                <a:ea typeface="宋体"/>
              </a:rPr>
              <a:t>swap    flag,</a:t>
            </a:r>
            <a:r>
              <a:rPr lang="zh-CN" altLang="en-US" sz="2000" dirty="0">
                <a:latin typeface="Arial"/>
                <a:ea typeface="宋体"/>
              </a:rPr>
              <a:t> </a:t>
            </a:r>
            <a:r>
              <a:rPr lang="en-US" altLang="zh-CN" sz="2000" dirty="0">
                <a:latin typeface="Arial"/>
                <a:ea typeface="宋体"/>
              </a:rPr>
              <a:t>L     </a:t>
            </a:r>
            <a:endParaRPr lang="zh-CN" altLang="en-US" sz="1800" dirty="0">
              <a:latin typeface="Arial"/>
              <a:ea typeface="宋体"/>
            </a:endParaRPr>
          </a:p>
        </p:txBody>
      </p: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2BBCFA4A-EA03-4136-AED5-2EDC0B269B54}"/>
              </a:ext>
            </a:extLst>
          </p:cNvPr>
          <p:cNvGrpSpPr/>
          <p:nvPr/>
        </p:nvGrpSpPr>
        <p:grpSpPr>
          <a:xfrm>
            <a:off x="3069336" y="54035"/>
            <a:ext cx="6026220" cy="2154735"/>
            <a:chOff x="3069336" y="54035"/>
            <a:chExt cx="6026220" cy="2154735"/>
          </a:xfrm>
        </p:grpSpPr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E47F2172-FD88-42FE-AE0E-D3D04B258C9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69336" y="54035"/>
              <a:ext cx="6026220" cy="2154735"/>
              <a:chOff x="1005488" y="3429000"/>
              <a:chExt cx="6553759" cy="2343365"/>
            </a:xfrm>
          </p:grpSpPr>
          <p:pic>
            <p:nvPicPr>
              <p:cNvPr id="173" name="图片 172">
                <a:extLst>
                  <a:ext uri="{FF2B5EF4-FFF2-40B4-BE49-F238E27FC236}">
                    <a16:creationId xmlns:a16="http://schemas.microsoft.com/office/drawing/2014/main" id="{CE381655-E10E-4535-947D-92B08B745C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5488" y="3629025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174" name="图片 173">
                <a:extLst>
                  <a:ext uri="{FF2B5EF4-FFF2-40B4-BE49-F238E27FC236}">
                    <a16:creationId xmlns:a16="http://schemas.microsoft.com/office/drawing/2014/main" id="{4CD206A0-3F2B-4A72-A6E9-C69D0A6241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151888" y="3781425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175" name="图片 174">
                <a:extLst>
                  <a:ext uri="{FF2B5EF4-FFF2-40B4-BE49-F238E27FC236}">
                    <a16:creationId xmlns:a16="http://schemas.microsoft.com/office/drawing/2014/main" id="{D403531E-A193-48A2-8C26-1D29C1E309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176" name="图片 175">
                <a:extLst>
                  <a:ext uri="{FF2B5EF4-FFF2-40B4-BE49-F238E27FC236}">
                    <a16:creationId xmlns:a16="http://schemas.microsoft.com/office/drawing/2014/main" id="{13A1DF6C-FDB5-4BB3-8F52-448EE96A40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177" name="图片 176">
                <a:extLst>
                  <a:ext uri="{FF2B5EF4-FFF2-40B4-BE49-F238E27FC236}">
                    <a16:creationId xmlns:a16="http://schemas.microsoft.com/office/drawing/2014/main" id="{5AA6DD89-0431-44FA-B777-ADCCA8ACA8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178" name="文本框 177">
                <a:extLst>
                  <a:ext uri="{FF2B5EF4-FFF2-40B4-BE49-F238E27FC236}">
                    <a16:creationId xmlns:a16="http://schemas.microsoft.com/office/drawing/2014/main" id="{CC184756-C45A-4FB8-93EB-579937B4F843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179" name="文本框 178">
                <a:extLst>
                  <a:ext uri="{FF2B5EF4-FFF2-40B4-BE49-F238E27FC236}">
                    <a16:creationId xmlns:a16="http://schemas.microsoft.com/office/drawing/2014/main" id="{927E52FC-3126-4766-B248-CD260C7A5D2C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180" name="文本框 179">
                <a:extLst>
                  <a:ext uri="{FF2B5EF4-FFF2-40B4-BE49-F238E27FC236}">
                    <a16:creationId xmlns:a16="http://schemas.microsoft.com/office/drawing/2014/main" id="{35259D16-363C-4D81-812F-6EE98B9F52EE}"/>
                  </a:ext>
                </a:extLst>
              </p:cNvPr>
              <p:cNvSpPr txBox="1"/>
              <p:nvPr/>
            </p:nvSpPr>
            <p:spPr>
              <a:xfrm>
                <a:off x="3914915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181" name="文本框 180">
                <a:extLst>
                  <a:ext uri="{FF2B5EF4-FFF2-40B4-BE49-F238E27FC236}">
                    <a16:creationId xmlns:a16="http://schemas.microsoft.com/office/drawing/2014/main" id="{3A0AC73D-4E66-47C8-8112-ACE108DC15C5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82" name="文本框 181">
                <a:extLst>
                  <a:ext uri="{FF2B5EF4-FFF2-40B4-BE49-F238E27FC236}">
                    <a16:creationId xmlns:a16="http://schemas.microsoft.com/office/drawing/2014/main" id="{FADC9745-90B2-40AF-8487-68776FFC14A5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183" name="文本框 182">
                <a:extLst>
                  <a:ext uri="{FF2B5EF4-FFF2-40B4-BE49-F238E27FC236}">
                    <a16:creationId xmlns:a16="http://schemas.microsoft.com/office/drawing/2014/main" id="{C1A0EDCF-C391-4580-B993-B5E7D91334E9}"/>
                  </a:ext>
                </a:extLst>
              </p:cNvPr>
              <p:cNvSpPr txBox="1"/>
              <p:nvPr/>
            </p:nvSpPr>
            <p:spPr>
              <a:xfrm>
                <a:off x="7217172" y="4375581"/>
                <a:ext cx="3257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184" name="图片 183">
                <a:extLst>
                  <a:ext uri="{FF2B5EF4-FFF2-40B4-BE49-F238E27FC236}">
                    <a16:creationId xmlns:a16="http://schemas.microsoft.com/office/drawing/2014/main" id="{DD59406A-2027-47F0-BA61-0C951C985C3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1322877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185" name="图片 184">
                <a:extLst>
                  <a:ext uri="{FF2B5EF4-FFF2-40B4-BE49-F238E27FC236}">
                    <a16:creationId xmlns:a16="http://schemas.microsoft.com/office/drawing/2014/main" id="{F3EBF00A-8A1E-4BB6-8056-44DCAE6DA6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186" name="文本框 185">
                <a:extLst>
                  <a:ext uri="{FF2B5EF4-FFF2-40B4-BE49-F238E27FC236}">
                    <a16:creationId xmlns:a16="http://schemas.microsoft.com/office/drawing/2014/main" id="{03E8108B-EEA7-4DC2-8BE1-87EE20161F45}"/>
                  </a:ext>
                </a:extLst>
              </p:cNvPr>
              <p:cNvSpPr txBox="1"/>
              <p:nvPr/>
            </p:nvSpPr>
            <p:spPr>
              <a:xfrm>
                <a:off x="1030088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187" name="文本框 186">
                <a:extLst>
                  <a:ext uri="{FF2B5EF4-FFF2-40B4-BE49-F238E27FC236}">
                    <a16:creationId xmlns:a16="http://schemas.microsoft.com/office/drawing/2014/main" id="{F8F9AFDB-4F7B-4025-8381-E775A9F35292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188" name="图片 187">
                <a:extLst>
                  <a:ext uri="{FF2B5EF4-FFF2-40B4-BE49-F238E27FC236}">
                    <a16:creationId xmlns:a16="http://schemas.microsoft.com/office/drawing/2014/main" id="{AF70C3D6-FB66-430E-A4B2-EB812F5453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1034174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189" name="文本框 188">
                <a:extLst>
                  <a:ext uri="{FF2B5EF4-FFF2-40B4-BE49-F238E27FC236}">
                    <a16:creationId xmlns:a16="http://schemas.microsoft.com/office/drawing/2014/main" id="{DD9BD1A6-536F-4B90-87E1-44B2A4A8503C}"/>
                  </a:ext>
                </a:extLst>
              </p:cNvPr>
              <p:cNvSpPr txBox="1"/>
              <p:nvPr/>
            </p:nvSpPr>
            <p:spPr>
              <a:xfrm>
                <a:off x="1331011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171" name="图片 170">
              <a:extLst>
                <a:ext uri="{FF2B5EF4-FFF2-40B4-BE49-F238E27FC236}">
                  <a16:creationId xmlns:a16="http://schemas.microsoft.com/office/drawing/2014/main" id="{9601ACD8-6E6C-493B-9759-1485515E7F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715216" y="287294"/>
              <a:ext cx="401580" cy="662400"/>
            </a:xfrm>
            <a:prstGeom prst="rect">
              <a:avLst/>
            </a:prstGeom>
          </p:spPr>
        </p:pic>
        <p:pic>
          <p:nvPicPr>
            <p:cNvPr id="172" name="图片 171">
              <a:extLst>
                <a:ext uri="{FF2B5EF4-FFF2-40B4-BE49-F238E27FC236}">
                  <a16:creationId xmlns:a16="http://schemas.microsoft.com/office/drawing/2014/main" id="{2E27C883-AAC3-4EAE-BBEC-84625351A7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5542444" y="166457"/>
              <a:ext cx="218544" cy="369333"/>
            </a:xfrm>
            <a:prstGeom prst="rect">
              <a:avLst/>
            </a:prstGeom>
          </p:spPr>
        </p:pic>
      </p:grp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E72617C0-3516-44A2-8D68-88D23519442C}"/>
              </a:ext>
            </a:extLst>
          </p:cNvPr>
          <p:cNvGrpSpPr/>
          <p:nvPr/>
        </p:nvGrpSpPr>
        <p:grpSpPr>
          <a:xfrm>
            <a:off x="3069417" y="2932712"/>
            <a:ext cx="6028785" cy="2154735"/>
            <a:chOff x="3069336" y="54035"/>
            <a:chExt cx="6028785" cy="2154735"/>
          </a:xfrm>
        </p:grpSpPr>
        <p:grpSp>
          <p:nvGrpSpPr>
            <p:cNvPr id="191" name="组合 190">
              <a:extLst>
                <a:ext uri="{FF2B5EF4-FFF2-40B4-BE49-F238E27FC236}">
                  <a16:creationId xmlns:a16="http://schemas.microsoft.com/office/drawing/2014/main" id="{5A68F06D-1937-44AF-95A6-5AFA1BA7024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69336" y="54035"/>
              <a:ext cx="6026220" cy="2154735"/>
              <a:chOff x="1005488" y="3429000"/>
              <a:chExt cx="6553759" cy="2343365"/>
            </a:xfrm>
          </p:grpSpPr>
          <p:pic>
            <p:nvPicPr>
              <p:cNvPr id="194" name="图片 193">
                <a:extLst>
                  <a:ext uri="{FF2B5EF4-FFF2-40B4-BE49-F238E27FC236}">
                    <a16:creationId xmlns:a16="http://schemas.microsoft.com/office/drawing/2014/main" id="{788630FC-2B11-4846-91B1-D292174E13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5488" y="3629025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195" name="图片 194">
                <a:extLst>
                  <a:ext uri="{FF2B5EF4-FFF2-40B4-BE49-F238E27FC236}">
                    <a16:creationId xmlns:a16="http://schemas.microsoft.com/office/drawing/2014/main" id="{F1093943-731F-4B09-BEF5-58142A09E8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0652" y="3781425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196" name="图片 195">
                <a:extLst>
                  <a:ext uri="{FF2B5EF4-FFF2-40B4-BE49-F238E27FC236}">
                    <a16:creationId xmlns:a16="http://schemas.microsoft.com/office/drawing/2014/main" id="{7D0DE80D-C3CA-4332-92FA-7B103A40EA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197" name="图片 196">
                <a:extLst>
                  <a:ext uri="{FF2B5EF4-FFF2-40B4-BE49-F238E27FC236}">
                    <a16:creationId xmlns:a16="http://schemas.microsoft.com/office/drawing/2014/main" id="{FACC8AA0-E2DC-4EF5-93C1-3EAE78DF18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198" name="图片 197">
                <a:extLst>
                  <a:ext uri="{FF2B5EF4-FFF2-40B4-BE49-F238E27FC236}">
                    <a16:creationId xmlns:a16="http://schemas.microsoft.com/office/drawing/2014/main" id="{29355AB9-DC4C-4AD6-AA5C-8949BA86510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199" name="文本框 198">
                <a:extLst>
                  <a:ext uri="{FF2B5EF4-FFF2-40B4-BE49-F238E27FC236}">
                    <a16:creationId xmlns:a16="http://schemas.microsoft.com/office/drawing/2014/main" id="{5CF30FF5-1B83-4AC5-8045-A1FB66B73C99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200" name="文本框 199">
                <a:extLst>
                  <a:ext uri="{FF2B5EF4-FFF2-40B4-BE49-F238E27FC236}">
                    <a16:creationId xmlns:a16="http://schemas.microsoft.com/office/drawing/2014/main" id="{AE700D5B-9EC6-4263-9811-6D401ECE3AF2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201" name="文本框 200">
                <a:extLst>
                  <a:ext uri="{FF2B5EF4-FFF2-40B4-BE49-F238E27FC236}">
                    <a16:creationId xmlns:a16="http://schemas.microsoft.com/office/drawing/2014/main" id="{AED5DFB7-835B-41A0-ADEA-663E12760963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202" name="文本框 201">
                <a:extLst>
                  <a:ext uri="{FF2B5EF4-FFF2-40B4-BE49-F238E27FC236}">
                    <a16:creationId xmlns:a16="http://schemas.microsoft.com/office/drawing/2014/main" id="{7E497013-195D-4C67-8B61-B10DF5FB72AD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203" name="文本框 202">
                <a:extLst>
                  <a:ext uri="{FF2B5EF4-FFF2-40B4-BE49-F238E27FC236}">
                    <a16:creationId xmlns:a16="http://schemas.microsoft.com/office/drawing/2014/main" id="{3858A562-CF85-49C0-AD10-2940CC160580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204" name="文本框 203">
                <a:extLst>
                  <a:ext uri="{FF2B5EF4-FFF2-40B4-BE49-F238E27FC236}">
                    <a16:creationId xmlns:a16="http://schemas.microsoft.com/office/drawing/2014/main" id="{6A2C1B75-5C43-4473-BC8A-3130431CB851}"/>
                  </a:ext>
                </a:extLst>
              </p:cNvPr>
              <p:cNvSpPr txBox="1"/>
              <p:nvPr/>
            </p:nvSpPr>
            <p:spPr>
              <a:xfrm>
                <a:off x="4005936" y="4375581"/>
                <a:ext cx="325730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205" name="图片 204">
                <a:extLst>
                  <a:ext uri="{FF2B5EF4-FFF2-40B4-BE49-F238E27FC236}">
                    <a16:creationId xmlns:a16="http://schemas.microsoft.com/office/drawing/2014/main" id="{4CD9ECCD-63CD-413A-B0F7-50B19E8699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1322877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206" name="图片 205">
                <a:extLst>
                  <a:ext uri="{FF2B5EF4-FFF2-40B4-BE49-F238E27FC236}">
                    <a16:creationId xmlns:a16="http://schemas.microsoft.com/office/drawing/2014/main" id="{DB8FD40D-3599-4032-9107-6A23A46D5BD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207" name="文本框 206">
                <a:extLst>
                  <a:ext uri="{FF2B5EF4-FFF2-40B4-BE49-F238E27FC236}">
                    <a16:creationId xmlns:a16="http://schemas.microsoft.com/office/drawing/2014/main" id="{269312D5-48C6-4598-B5E4-EA9C194106CF}"/>
                  </a:ext>
                </a:extLst>
              </p:cNvPr>
              <p:cNvSpPr txBox="1"/>
              <p:nvPr/>
            </p:nvSpPr>
            <p:spPr>
              <a:xfrm>
                <a:off x="1030088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208" name="文本框 207">
                <a:extLst>
                  <a:ext uri="{FF2B5EF4-FFF2-40B4-BE49-F238E27FC236}">
                    <a16:creationId xmlns:a16="http://schemas.microsoft.com/office/drawing/2014/main" id="{3CF5D6CC-FE41-4714-B3A3-5F765A91E994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209" name="图片 208">
                <a:extLst>
                  <a:ext uri="{FF2B5EF4-FFF2-40B4-BE49-F238E27FC236}">
                    <a16:creationId xmlns:a16="http://schemas.microsoft.com/office/drawing/2014/main" id="{992BB9CD-C0B7-46D3-8819-9176B4C0DE8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1034174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210" name="文本框 209">
                <a:extLst>
                  <a:ext uri="{FF2B5EF4-FFF2-40B4-BE49-F238E27FC236}">
                    <a16:creationId xmlns:a16="http://schemas.microsoft.com/office/drawing/2014/main" id="{1541DE1E-3878-452D-8B1D-5D387B34C02B}"/>
                  </a:ext>
                </a:extLst>
              </p:cNvPr>
              <p:cNvSpPr txBox="1"/>
              <p:nvPr/>
            </p:nvSpPr>
            <p:spPr>
              <a:xfrm>
                <a:off x="1331011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192" name="图片 191">
              <a:extLst>
                <a:ext uri="{FF2B5EF4-FFF2-40B4-BE49-F238E27FC236}">
                  <a16:creationId xmlns:a16="http://schemas.microsoft.com/office/drawing/2014/main" id="{EE0A98B4-93BB-419C-9946-C66D437656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193" name="图片 192">
              <a:extLst>
                <a:ext uri="{FF2B5EF4-FFF2-40B4-BE49-F238E27FC236}">
                  <a16:creationId xmlns:a16="http://schemas.microsoft.com/office/drawing/2014/main" id="{171C7C77-8D03-4575-ABE5-A4B9B6F05C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sp>
        <p:nvSpPr>
          <p:cNvPr id="211" name="文本框 210">
            <a:extLst>
              <a:ext uri="{FF2B5EF4-FFF2-40B4-BE49-F238E27FC236}">
                <a16:creationId xmlns:a16="http://schemas.microsoft.com/office/drawing/2014/main" id="{D05CAEB9-84AB-45F3-B19A-179FCB53406F}"/>
              </a:ext>
            </a:extLst>
          </p:cNvPr>
          <p:cNvSpPr txBox="1"/>
          <p:nvPr/>
        </p:nvSpPr>
        <p:spPr>
          <a:xfrm>
            <a:off x="63607" y="1747855"/>
            <a:ext cx="259695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/>
              <a:t>Already executed</a:t>
            </a:r>
            <a:r>
              <a:rPr lang="zh-CN" altLang="en-US" sz="2000" dirty="0"/>
              <a:t>：</a:t>
            </a:r>
            <a:endParaRPr lang="en-US" altLang="zh-CN" sz="2000" dirty="0"/>
          </a:p>
          <a:p>
            <a:r>
              <a:rPr lang="en-US" altLang="zh-CN" sz="2000" dirty="0"/>
              <a:t>Step 1: select a area</a:t>
            </a:r>
          </a:p>
          <a:p>
            <a:r>
              <a:rPr lang="en-US" altLang="zh-CN" sz="2000" dirty="0"/>
              <a:t>Step 2: select a pivot</a:t>
            </a:r>
          </a:p>
        </p:txBody>
      </p:sp>
      <p:cxnSp>
        <p:nvCxnSpPr>
          <p:cNvPr id="212" name="直接箭头连接符 211">
            <a:extLst>
              <a:ext uri="{FF2B5EF4-FFF2-40B4-BE49-F238E27FC236}">
                <a16:creationId xmlns:a16="http://schemas.microsoft.com/office/drawing/2014/main" id="{DD4C303A-0071-414E-996A-2E32E4FE68C0}"/>
              </a:ext>
            </a:extLst>
          </p:cNvPr>
          <p:cNvCxnSpPr>
            <a:cxnSpLocks/>
          </p:cNvCxnSpPr>
          <p:nvPr/>
        </p:nvCxnSpPr>
        <p:spPr>
          <a:xfrm flipV="1">
            <a:off x="1028700" y="807248"/>
            <a:ext cx="1866900" cy="88678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014669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图片 156">
            <a:extLst>
              <a:ext uri="{FF2B5EF4-FFF2-40B4-BE49-F238E27FC236}">
                <a16:creationId xmlns:a16="http://schemas.microsoft.com/office/drawing/2014/main" id="{944AFF69-2146-4E4F-AF37-4EF0F835C1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2767" y="3109067"/>
            <a:ext cx="451053" cy="6743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4"/>
            <a:ext cx="8712968" cy="98236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ea typeface="黑体" panose="02010609060101010101" pitchFamily="49" charset="-122"/>
              </a:rPr>
              <a:t>4: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Compare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FFA3CB08-EE17-48C5-B3D2-E592E4A07C4A}"/>
              </a:ext>
            </a:extLst>
          </p:cNvPr>
          <p:cNvSpPr txBox="1"/>
          <p:nvPr/>
        </p:nvSpPr>
        <p:spPr>
          <a:xfrm>
            <a:off x="3368737" y="5140485"/>
            <a:ext cx="526438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P ≠ R and</a:t>
            </a:r>
            <a:r>
              <a:rPr lang="zh-CN" altLang="en-US" sz="2000" kern="0" dirty="0">
                <a:solidFill>
                  <a:srgbClr val="000000"/>
                </a:solidFill>
                <a:ea typeface="+mj-ea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A is taller than C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,</a:t>
            </a:r>
            <a:r>
              <a:rPr lang="zh-CN" altLang="en-US" sz="2000" kern="0" dirty="0">
                <a:solidFill>
                  <a:srgbClr val="000000"/>
                </a:solidFill>
                <a:ea typeface="+mj-ea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jump</a:t>
            </a:r>
            <a:r>
              <a:rPr lang="zh-CN" altLang="en-US" sz="2000" kern="0" dirty="0">
                <a:solidFill>
                  <a:srgbClr val="000000"/>
                </a:solidFill>
                <a:ea typeface="+mj-ea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to</a:t>
            </a:r>
            <a:r>
              <a:rPr lang="zh-CN" altLang="en-US" sz="2000" kern="0" dirty="0">
                <a:solidFill>
                  <a:srgbClr val="000000"/>
                </a:solidFill>
                <a:ea typeface="+mj-ea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L7</a:t>
            </a:r>
            <a:endParaRPr kumimoji="0" lang="en-US" altLang="zh-CN" sz="2000" b="0" i="0" u="none" strike="noStrike" kern="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+mn-cs"/>
            </a:endParaRPr>
          </a:p>
        </p:txBody>
      </p:sp>
      <p:cxnSp>
        <p:nvCxnSpPr>
          <p:cNvPr id="52" name="直接箭头连接符 51">
            <a:extLst>
              <a:ext uri="{FF2B5EF4-FFF2-40B4-BE49-F238E27FC236}">
                <a16:creationId xmlns:a16="http://schemas.microsoft.com/office/drawing/2014/main" id="{ACFD7645-2B46-4687-8E7A-EA87823E1C52}"/>
              </a:ext>
            </a:extLst>
          </p:cNvPr>
          <p:cNvCxnSpPr>
            <a:cxnSpLocks/>
          </p:cNvCxnSpPr>
          <p:nvPr/>
        </p:nvCxnSpPr>
        <p:spPr>
          <a:xfrm>
            <a:off x="3647272" y="1052296"/>
            <a:ext cx="1880085" cy="20328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BA31686A-16CC-4D63-8388-F13625856D98}"/>
              </a:ext>
            </a:extLst>
          </p:cNvPr>
          <p:cNvCxnSpPr>
            <a:cxnSpLocks/>
          </p:cNvCxnSpPr>
          <p:nvPr/>
        </p:nvCxnSpPr>
        <p:spPr>
          <a:xfrm flipH="1">
            <a:off x="5755268" y="1052296"/>
            <a:ext cx="2877854" cy="20328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32" name="文本框 131">
            <a:extLst>
              <a:ext uri="{FF2B5EF4-FFF2-40B4-BE49-F238E27FC236}">
                <a16:creationId xmlns:a16="http://schemas.microsoft.com/office/drawing/2014/main" id="{6736A2CB-7D6D-43EF-BA79-932850B2CECB}"/>
              </a:ext>
            </a:extLst>
          </p:cNvPr>
          <p:cNvSpPr txBox="1"/>
          <p:nvPr/>
        </p:nvSpPr>
        <p:spPr>
          <a:xfrm>
            <a:off x="5350864" y="3750276"/>
            <a:ext cx="285065" cy="3109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471B1B40-C67E-4FD5-BEB1-4A1E9DA622A8}"/>
              </a:ext>
            </a:extLst>
          </p:cNvPr>
          <p:cNvSpPr txBox="1"/>
          <p:nvPr/>
        </p:nvSpPr>
        <p:spPr>
          <a:xfrm>
            <a:off x="5760795" y="3746976"/>
            <a:ext cx="295863" cy="3109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pic>
        <p:nvPicPr>
          <p:cNvPr id="134" name="图片 133">
            <a:extLst>
              <a:ext uri="{FF2B5EF4-FFF2-40B4-BE49-F238E27FC236}">
                <a16:creationId xmlns:a16="http://schemas.microsoft.com/office/drawing/2014/main" id="{DE71C829-5F29-42E7-AC0E-C9AF91F7FB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0082" y="3136476"/>
            <a:ext cx="388976" cy="641613"/>
          </a:xfrm>
          <a:prstGeom prst="rect">
            <a:avLst/>
          </a:prstGeom>
        </p:spPr>
      </p:pic>
      <p:pic>
        <p:nvPicPr>
          <p:cNvPr id="135" name="图片 134">
            <a:extLst>
              <a:ext uri="{FF2B5EF4-FFF2-40B4-BE49-F238E27FC236}">
                <a16:creationId xmlns:a16="http://schemas.microsoft.com/office/drawing/2014/main" id="{B8E6F087-2673-4103-BBAD-48F8EB7AF23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122" t="12276" r="5600"/>
          <a:stretch/>
        </p:blipFill>
        <p:spPr>
          <a:xfrm>
            <a:off x="5572769" y="3054070"/>
            <a:ext cx="184016" cy="310983"/>
          </a:xfrm>
          <a:prstGeom prst="rect">
            <a:avLst/>
          </a:prstGeom>
        </p:spPr>
      </p:pic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B232988D-90B1-4081-870F-2716EAB46A06}"/>
              </a:ext>
            </a:extLst>
          </p:cNvPr>
          <p:cNvGrpSpPr/>
          <p:nvPr/>
        </p:nvGrpSpPr>
        <p:grpSpPr>
          <a:xfrm>
            <a:off x="3069417" y="61988"/>
            <a:ext cx="6028785" cy="2154735"/>
            <a:chOff x="3069336" y="54035"/>
            <a:chExt cx="6028785" cy="2154735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1A89F7F2-4A63-4B50-AF2C-949E3A6322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69336" y="54035"/>
              <a:ext cx="6026220" cy="2154735"/>
              <a:chOff x="1005488" y="3429000"/>
              <a:chExt cx="6553759" cy="2343365"/>
            </a:xfrm>
          </p:grpSpPr>
          <p:pic>
            <p:nvPicPr>
              <p:cNvPr id="140" name="图片 139">
                <a:extLst>
                  <a:ext uri="{FF2B5EF4-FFF2-40B4-BE49-F238E27FC236}">
                    <a16:creationId xmlns:a16="http://schemas.microsoft.com/office/drawing/2014/main" id="{FD033984-F20A-48E8-8E05-A019B3378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5488" y="3629025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141" name="图片 140">
                <a:extLst>
                  <a:ext uri="{FF2B5EF4-FFF2-40B4-BE49-F238E27FC236}">
                    <a16:creationId xmlns:a16="http://schemas.microsoft.com/office/drawing/2014/main" id="{49DFFCB3-C12E-472E-81B9-6428F57248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940652" y="3781425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142" name="图片 141">
                <a:extLst>
                  <a:ext uri="{FF2B5EF4-FFF2-40B4-BE49-F238E27FC236}">
                    <a16:creationId xmlns:a16="http://schemas.microsoft.com/office/drawing/2014/main" id="{50F5D398-474F-4950-9173-0561FAB298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143" name="图片 142">
                <a:extLst>
                  <a:ext uri="{FF2B5EF4-FFF2-40B4-BE49-F238E27FC236}">
                    <a16:creationId xmlns:a16="http://schemas.microsoft.com/office/drawing/2014/main" id="{9C28719D-E908-46F5-A8A9-1526506A9A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144" name="图片 143">
                <a:extLst>
                  <a:ext uri="{FF2B5EF4-FFF2-40B4-BE49-F238E27FC236}">
                    <a16:creationId xmlns:a16="http://schemas.microsoft.com/office/drawing/2014/main" id="{D92834DC-24BB-4CE1-975C-9C20B29268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145" name="文本框 144">
                <a:extLst>
                  <a:ext uri="{FF2B5EF4-FFF2-40B4-BE49-F238E27FC236}">
                    <a16:creationId xmlns:a16="http://schemas.microsoft.com/office/drawing/2014/main" id="{9F14EC68-6344-4FA8-985B-D58FAA955FB9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FB54EFFE-3E86-4399-B01C-7AFA3E2DECCB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6485C525-3DFD-45CA-8C16-A07FF316A167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E339871E-533B-48DD-8B46-52910EF45BF4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51103AF5-93B2-477B-903F-732A589B9788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A15B0232-10C0-4B6F-A4C0-1AB47F3C1043}"/>
                  </a:ext>
                </a:extLst>
              </p:cNvPr>
              <p:cNvSpPr txBox="1"/>
              <p:nvPr/>
            </p:nvSpPr>
            <p:spPr>
              <a:xfrm>
                <a:off x="4005936" y="4375581"/>
                <a:ext cx="325730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151" name="图片 150">
                <a:extLst>
                  <a:ext uri="{FF2B5EF4-FFF2-40B4-BE49-F238E27FC236}">
                    <a16:creationId xmlns:a16="http://schemas.microsoft.com/office/drawing/2014/main" id="{05DE953E-8160-4E1A-BCED-30C7F761DE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/>
              <a:srcRect l="20663" t="8262" r="21481" b="11302"/>
              <a:stretch/>
            </p:blipFill>
            <p:spPr>
              <a:xfrm>
                <a:off x="1322877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152" name="图片 151">
                <a:extLst>
                  <a:ext uri="{FF2B5EF4-FFF2-40B4-BE49-F238E27FC236}">
                    <a16:creationId xmlns:a16="http://schemas.microsoft.com/office/drawing/2014/main" id="{9DF418DD-A6A3-4961-8903-8C14B949867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153" name="文本框 152">
                <a:extLst>
                  <a:ext uri="{FF2B5EF4-FFF2-40B4-BE49-F238E27FC236}">
                    <a16:creationId xmlns:a16="http://schemas.microsoft.com/office/drawing/2014/main" id="{C1B1A58E-8A89-4E6D-BA13-E110031CCC02}"/>
                  </a:ext>
                </a:extLst>
              </p:cNvPr>
              <p:cNvSpPr txBox="1"/>
              <p:nvPr/>
            </p:nvSpPr>
            <p:spPr>
              <a:xfrm>
                <a:off x="1030088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154" name="文本框 153">
                <a:extLst>
                  <a:ext uri="{FF2B5EF4-FFF2-40B4-BE49-F238E27FC236}">
                    <a16:creationId xmlns:a16="http://schemas.microsoft.com/office/drawing/2014/main" id="{9813BE31-39B9-4CF8-99AB-3B62CCEF1ECB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155" name="图片 154">
                <a:extLst>
                  <a:ext uri="{FF2B5EF4-FFF2-40B4-BE49-F238E27FC236}">
                    <a16:creationId xmlns:a16="http://schemas.microsoft.com/office/drawing/2014/main" id="{A9195A72-D6C8-4D35-8E39-25546CEC39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/>
              <a:srcRect l="20663" t="8262" r="21481" b="11302"/>
              <a:stretch/>
            </p:blipFill>
            <p:spPr>
              <a:xfrm>
                <a:off x="1034174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id="{AF39DD00-8DC9-4213-B9F8-3D7E382B6263}"/>
                  </a:ext>
                </a:extLst>
              </p:cNvPr>
              <p:cNvSpPr txBox="1"/>
              <p:nvPr/>
            </p:nvSpPr>
            <p:spPr>
              <a:xfrm>
                <a:off x="1331011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2BB52A00-65D0-4880-BB76-52018C899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id="{05DDF674-DE46-4708-9735-0F69148953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sp>
        <p:nvSpPr>
          <p:cNvPr id="33" name="内容占位符 2">
            <a:extLst>
              <a:ext uri="{FF2B5EF4-FFF2-40B4-BE49-F238E27FC236}">
                <a16:creationId xmlns:a16="http://schemas.microsoft.com/office/drawing/2014/main" id="{CDF087F4-7881-40B1-9966-C743B690F0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00" y="4125191"/>
            <a:ext cx="2771800" cy="2682331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L3: swap    flag, R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L4: </a:t>
            </a:r>
            <a:r>
              <a:rPr lang="en-US" altLang="zh-CN" sz="2000" dirty="0" err="1">
                <a:solidFill>
                  <a:srgbClr val="FF0000"/>
                </a:solidFill>
              </a:rPr>
              <a:t>cmp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     L9, </a:t>
            </a:r>
            <a:r>
              <a:rPr lang="en-US" altLang="zh-CN" sz="2000" dirty="0">
                <a:solidFill>
                  <a:srgbClr val="FF0000"/>
                </a:solidFill>
              </a:rPr>
              <a:t>L7</a:t>
            </a:r>
            <a:endParaRPr lang="en-US" altLang="zh-CN" sz="1800" dirty="0">
              <a:solidFill>
                <a:srgbClr val="FF0000"/>
              </a:solidFill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L5: </a:t>
            </a:r>
            <a:r>
              <a:rPr lang="en-US" altLang="zh-CN" sz="2000" dirty="0">
                <a:latin typeface="Arial"/>
                <a:ea typeface="宋体"/>
              </a:rPr>
              <a:t>swap    P, L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L6: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L	  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lang="en-US" altLang="zh-CN" sz="2000" dirty="0"/>
              <a:t>L7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P	      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L8: </a:t>
            </a:r>
            <a:r>
              <a:rPr lang="en-US" altLang="zh-CN" sz="2000" dirty="0" err="1">
                <a:latin typeface="Arial"/>
                <a:ea typeface="宋体"/>
              </a:rPr>
              <a:t>goto</a:t>
            </a:r>
            <a:r>
              <a:rPr lang="en-US" altLang="zh-CN" sz="2000" dirty="0">
                <a:latin typeface="Arial"/>
                <a:ea typeface="宋体"/>
              </a:rPr>
              <a:t>      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lang="en-US" altLang="zh-CN" sz="2000" dirty="0">
                <a:latin typeface="Arial"/>
                <a:ea typeface="宋体"/>
              </a:rPr>
              <a:t>          </a:t>
            </a:r>
          </a:p>
          <a:p>
            <a:pPr marL="0" indent="0">
              <a:buNone/>
            </a:pPr>
            <a:r>
              <a:rPr lang="en-US" altLang="zh-CN" sz="2000" dirty="0">
                <a:latin typeface="Arial"/>
                <a:ea typeface="宋体"/>
              </a:rPr>
              <a:t>L9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>
                <a:latin typeface="Arial"/>
                <a:ea typeface="宋体"/>
              </a:rPr>
              <a:t>swap    flag,</a:t>
            </a:r>
            <a:r>
              <a:rPr lang="zh-CN" altLang="en-US" sz="2000" dirty="0">
                <a:latin typeface="Arial"/>
                <a:ea typeface="宋体"/>
              </a:rPr>
              <a:t> </a:t>
            </a:r>
            <a:r>
              <a:rPr lang="en-US" altLang="zh-CN" sz="2000" dirty="0">
                <a:latin typeface="Arial"/>
                <a:ea typeface="宋体"/>
              </a:rPr>
              <a:t>L     </a:t>
            </a:r>
            <a:endParaRPr lang="zh-CN" altLang="en-US" sz="1800" dirty="0"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73537464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4"/>
            <a:ext cx="8712968" cy="98236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5</a:t>
            </a:r>
            <a:r>
              <a:rPr lang="en-US" altLang="zh-CN" sz="3200" dirty="0">
                <a:ea typeface="黑体" panose="02010609060101010101" pitchFamily="49" charset="-122"/>
              </a:rPr>
              <a:t>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P moves 1 position to right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B232988D-90B1-4081-870F-2716EAB46A06}"/>
              </a:ext>
            </a:extLst>
          </p:cNvPr>
          <p:cNvGrpSpPr/>
          <p:nvPr/>
        </p:nvGrpSpPr>
        <p:grpSpPr>
          <a:xfrm>
            <a:off x="2979365" y="1196752"/>
            <a:ext cx="6028785" cy="2154735"/>
            <a:chOff x="3069336" y="54035"/>
            <a:chExt cx="6028785" cy="2154735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1A89F7F2-4A63-4B50-AF2C-949E3A6322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69336" y="54035"/>
              <a:ext cx="6026220" cy="2154735"/>
              <a:chOff x="1005488" y="3429000"/>
              <a:chExt cx="6553759" cy="2343365"/>
            </a:xfrm>
          </p:grpSpPr>
          <p:pic>
            <p:nvPicPr>
              <p:cNvPr id="140" name="图片 139">
                <a:extLst>
                  <a:ext uri="{FF2B5EF4-FFF2-40B4-BE49-F238E27FC236}">
                    <a16:creationId xmlns:a16="http://schemas.microsoft.com/office/drawing/2014/main" id="{FD033984-F20A-48E8-8E05-A019B3378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5488" y="3629025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141" name="图片 140">
                <a:extLst>
                  <a:ext uri="{FF2B5EF4-FFF2-40B4-BE49-F238E27FC236}">
                    <a16:creationId xmlns:a16="http://schemas.microsoft.com/office/drawing/2014/main" id="{49DFFCB3-C12E-472E-81B9-6428F57248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0652" y="3781425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142" name="图片 141">
                <a:extLst>
                  <a:ext uri="{FF2B5EF4-FFF2-40B4-BE49-F238E27FC236}">
                    <a16:creationId xmlns:a16="http://schemas.microsoft.com/office/drawing/2014/main" id="{50F5D398-474F-4950-9173-0561FAB298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143" name="图片 142">
                <a:extLst>
                  <a:ext uri="{FF2B5EF4-FFF2-40B4-BE49-F238E27FC236}">
                    <a16:creationId xmlns:a16="http://schemas.microsoft.com/office/drawing/2014/main" id="{9C28719D-E908-46F5-A8A9-1526506A9A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144" name="图片 143">
                <a:extLst>
                  <a:ext uri="{FF2B5EF4-FFF2-40B4-BE49-F238E27FC236}">
                    <a16:creationId xmlns:a16="http://schemas.microsoft.com/office/drawing/2014/main" id="{D92834DC-24BB-4CE1-975C-9C20B29268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145" name="文本框 144">
                <a:extLst>
                  <a:ext uri="{FF2B5EF4-FFF2-40B4-BE49-F238E27FC236}">
                    <a16:creationId xmlns:a16="http://schemas.microsoft.com/office/drawing/2014/main" id="{9F14EC68-6344-4FA8-985B-D58FAA955FB9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FB54EFFE-3E86-4399-B01C-7AFA3E2DECCB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6485C525-3DFD-45CA-8C16-A07FF316A167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E339871E-533B-48DD-8B46-52910EF45BF4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51103AF5-93B2-477B-903F-732A589B9788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A15B0232-10C0-4B6F-A4C0-1AB47F3C1043}"/>
                  </a:ext>
                </a:extLst>
              </p:cNvPr>
              <p:cNvSpPr txBox="1"/>
              <p:nvPr/>
            </p:nvSpPr>
            <p:spPr>
              <a:xfrm>
                <a:off x="4005936" y="4375581"/>
                <a:ext cx="325730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151" name="图片 150">
                <a:extLst>
                  <a:ext uri="{FF2B5EF4-FFF2-40B4-BE49-F238E27FC236}">
                    <a16:creationId xmlns:a16="http://schemas.microsoft.com/office/drawing/2014/main" id="{05DE953E-8160-4E1A-BCED-30C7F761DE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1322877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152" name="图片 151">
                <a:extLst>
                  <a:ext uri="{FF2B5EF4-FFF2-40B4-BE49-F238E27FC236}">
                    <a16:creationId xmlns:a16="http://schemas.microsoft.com/office/drawing/2014/main" id="{9DF418DD-A6A3-4961-8903-8C14B949867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153" name="文本框 152">
                <a:extLst>
                  <a:ext uri="{FF2B5EF4-FFF2-40B4-BE49-F238E27FC236}">
                    <a16:creationId xmlns:a16="http://schemas.microsoft.com/office/drawing/2014/main" id="{C1B1A58E-8A89-4E6D-BA13-E110031CCC02}"/>
                  </a:ext>
                </a:extLst>
              </p:cNvPr>
              <p:cNvSpPr txBox="1"/>
              <p:nvPr/>
            </p:nvSpPr>
            <p:spPr>
              <a:xfrm>
                <a:off x="1030088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154" name="文本框 153">
                <a:extLst>
                  <a:ext uri="{FF2B5EF4-FFF2-40B4-BE49-F238E27FC236}">
                    <a16:creationId xmlns:a16="http://schemas.microsoft.com/office/drawing/2014/main" id="{9813BE31-39B9-4CF8-99AB-3B62CCEF1ECB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155" name="图片 154">
                <a:extLst>
                  <a:ext uri="{FF2B5EF4-FFF2-40B4-BE49-F238E27FC236}">
                    <a16:creationId xmlns:a16="http://schemas.microsoft.com/office/drawing/2014/main" id="{A9195A72-D6C8-4D35-8E39-25546CEC39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1034174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id="{AF39DD00-8DC9-4213-B9F8-3D7E382B6263}"/>
                  </a:ext>
                </a:extLst>
              </p:cNvPr>
              <p:cNvSpPr txBox="1"/>
              <p:nvPr/>
            </p:nvSpPr>
            <p:spPr>
              <a:xfrm>
                <a:off x="1331011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2BB52A00-65D0-4880-BB76-52018C899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id="{05DDF674-DE46-4708-9735-0F69148953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418D269-B4D0-4231-9948-DA98440E4F4E}"/>
              </a:ext>
            </a:extLst>
          </p:cNvPr>
          <p:cNvGrpSpPr/>
          <p:nvPr/>
        </p:nvGrpSpPr>
        <p:grpSpPr>
          <a:xfrm>
            <a:off x="3023413" y="4298601"/>
            <a:ext cx="6028785" cy="2154735"/>
            <a:chOff x="3069336" y="54035"/>
            <a:chExt cx="6028785" cy="2154735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7D31885C-8153-4A8A-B248-4776B72A4D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69336" y="54035"/>
              <a:ext cx="6026220" cy="2154735"/>
              <a:chOff x="1005488" y="3429000"/>
              <a:chExt cx="6553759" cy="2343365"/>
            </a:xfrm>
          </p:grpSpPr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id="{5C05A36F-808B-4551-9C21-19DB551830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5488" y="3629025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AB8BC299-472E-4AA8-B59D-30B8462DC3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0652" y="3781425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AC7E6F48-829A-442E-9A6A-302BEF7805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0EDB27E2-0D44-4D23-8071-5397FCE962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41" name="图片 40">
                <a:extLst>
                  <a:ext uri="{FF2B5EF4-FFF2-40B4-BE49-F238E27FC236}">
                    <a16:creationId xmlns:a16="http://schemas.microsoft.com/office/drawing/2014/main" id="{441583D6-AA0D-4377-B8F3-66E96CC2CAA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AC620B3B-C9D1-4117-9422-3D74977630A8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147E6F0F-D3F4-4863-8DC7-D503E50A89E3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86F34F76-A4E3-4ACE-A449-75DDBCD64023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B1EE6C36-6C6D-4775-87D4-2FD65B31F7DA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C5FFCBCF-60E6-487F-8342-1CB27C61E5A7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09FC5D6A-6F66-4C83-83F8-9002C2F8E88D}"/>
                  </a:ext>
                </a:extLst>
              </p:cNvPr>
              <p:cNvSpPr txBox="1"/>
              <p:nvPr/>
            </p:nvSpPr>
            <p:spPr>
              <a:xfrm>
                <a:off x="4005936" y="4375581"/>
                <a:ext cx="325730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48" name="图片 47">
                <a:extLst>
                  <a:ext uri="{FF2B5EF4-FFF2-40B4-BE49-F238E27FC236}">
                    <a16:creationId xmlns:a16="http://schemas.microsoft.com/office/drawing/2014/main" id="{9C7A9CA4-BC7B-4A56-8AED-D9A5DCA4E0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638448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id="{6DF3F461-612C-4C9B-8183-E6AADBBB14C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FBC18170-8B36-45D0-9C0E-5F056A581842}"/>
                  </a:ext>
                </a:extLst>
              </p:cNvPr>
              <p:cNvSpPr txBox="1"/>
              <p:nvPr/>
            </p:nvSpPr>
            <p:spPr>
              <a:xfrm>
                <a:off x="1030088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2BBA933-2302-4D7F-BF47-BBFCDB7A4AF5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55" name="图片 54">
                <a:extLst>
                  <a:ext uri="{FF2B5EF4-FFF2-40B4-BE49-F238E27FC236}">
                    <a16:creationId xmlns:a16="http://schemas.microsoft.com/office/drawing/2014/main" id="{BDA020B1-4774-466B-973F-8CA8D8047A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1034174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1CD0A735-0343-4899-95E4-0E5CD697B106}"/>
                  </a:ext>
                </a:extLst>
              </p:cNvPr>
              <p:cNvSpPr txBox="1"/>
              <p:nvPr/>
            </p:nvSpPr>
            <p:spPr>
              <a:xfrm>
                <a:off x="2646581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29C2C801-7165-41E8-86C9-979DDF3DB2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E8282C3F-4705-4D6E-840E-F1E7119D81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sp>
        <p:nvSpPr>
          <p:cNvPr id="58" name="箭头: 下 57">
            <a:extLst>
              <a:ext uri="{FF2B5EF4-FFF2-40B4-BE49-F238E27FC236}">
                <a16:creationId xmlns:a16="http://schemas.microsoft.com/office/drawing/2014/main" id="{D6CDF3AD-48B0-4BED-AB44-6C51BCD737DD}"/>
              </a:ext>
            </a:extLst>
          </p:cNvPr>
          <p:cNvSpPr/>
          <p:nvPr/>
        </p:nvSpPr>
        <p:spPr>
          <a:xfrm>
            <a:off x="5685189" y="3685602"/>
            <a:ext cx="359027" cy="7073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内容占位符 2">
            <a:extLst>
              <a:ext uri="{FF2B5EF4-FFF2-40B4-BE49-F238E27FC236}">
                <a16:creationId xmlns:a16="http://schemas.microsoft.com/office/drawing/2014/main" id="{8EA16A64-9912-4F9E-A672-443152456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00" y="4125191"/>
            <a:ext cx="2771800" cy="2682331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L3: swap    flag, R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L4: </a:t>
            </a:r>
            <a:r>
              <a:rPr lang="en-US" altLang="zh-CN" sz="2000" dirty="0" err="1"/>
              <a:t>cmp</a:t>
            </a:r>
            <a:r>
              <a:rPr lang="en-US" altLang="zh-CN" sz="2000" dirty="0">
                <a:latin typeface="Arial"/>
                <a:ea typeface="宋体"/>
              </a:rPr>
              <a:t>     L9, </a:t>
            </a:r>
            <a:r>
              <a:rPr lang="en-US" altLang="zh-CN" sz="2000" dirty="0"/>
              <a:t>L7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L5: </a:t>
            </a:r>
            <a:r>
              <a:rPr lang="en-US" altLang="zh-CN" sz="2000" dirty="0">
                <a:latin typeface="Arial"/>
                <a:ea typeface="宋体"/>
              </a:rPr>
              <a:t>swap    P, L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L6: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L	  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lang="en-US" altLang="zh-CN" sz="2000" dirty="0">
                <a:solidFill>
                  <a:srgbClr val="FF0000"/>
                </a:solidFill>
              </a:rPr>
              <a:t>L7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 err="1">
                <a:solidFill>
                  <a:srgbClr val="FF0000"/>
                </a:solidFill>
                <a:latin typeface="Arial"/>
                <a:ea typeface="宋体"/>
              </a:rPr>
              <a:t>inc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        P	      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L8: </a:t>
            </a:r>
            <a:r>
              <a:rPr lang="en-US" altLang="zh-CN" sz="2000" dirty="0" err="1">
                <a:latin typeface="Arial"/>
                <a:ea typeface="宋体"/>
              </a:rPr>
              <a:t>goto</a:t>
            </a:r>
            <a:r>
              <a:rPr lang="en-US" altLang="zh-CN" sz="2000" dirty="0">
                <a:latin typeface="Arial"/>
                <a:ea typeface="宋体"/>
              </a:rPr>
              <a:t>      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lang="en-US" altLang="zh-CN" sz="2000" dirty="0">
                <a:latin typeface="Arial"/>
                <a:ea typeface="宋体"/>
              </a:rPr>
              <a:t>          </a:t>
            </a:r>
          </a:p>
          <a:p>
            <a:pPr marL="0" indent="0">
              <a:buNone/>
            </a:pPr>
            <a:r>
              <a:rPr lang="en-US" altLang="zh-CN" sz="2000" dirty="0">
                <a:latin typeface="Arial"/>
                <a:ea typeface="宋体"/>
              </a:rPr>
              <a:t>L9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>
                <a:latin typeface="Arial"/>
                <a:ea typeface="宋体"/>
              </a:rPr>
              <a:t>swap    flag,</a:t>
            </a:r>
            <a:r>
              <a:rPr lang="zh-CN" altLang="en-US" sz="2000" dirty="0">
                <a:latin typeface="Arial"/>
                <a:ea typeface="宋体"/>
              </a:rPr>
              <a:t> </a:t>
            </a:r>
            <a:r>
              <a:rPr lang="en-US" altLang="zh-CN" sz="2000" dirty="0">
                <a:latin typeface="Arial"/>
                <a:ea typeface="宋体"/>
              </a:rPr>
              <a:t>L     </a:t>
            </a:r>
            <a:endParaRPr lang="zh-CN" altLang="en-US" sz="1800" dirty="0"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16095563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4"/>
            <a:ext cx="8712968" cy="98236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6</a:t>
            </a:r>
            <a:r>
              <a:rPr lang="en-US" altLang="zh-CN" sz="3200" dirty="0">
                <a:ea typeface="黑体" panose="02010609060101010101" pitchFamily="49" charset="-122"/>
              </a:rPr>
              <a:t>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Jump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FFA3CB08-EE17-48C5-B3D2-E592E4A07C4A}"/>
              </a:ext>
            </a:extLst>
          </p:cNvPr>
          <p:cNvSpPr txBox="1"/>
          <p:nvPr/>
        </p:nvSpPr>
        <p:spPr>
          <a:xfrm>
            <a:off x="3549451" y="5539879"/>
            <a:ext cx="51134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Jump to L4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L, P, R and data group keep unchanged</a:t>
            </a: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B232988D-90B1-4081-870F-2716EAB46A06}"/>
              </a:ext>
            </a:extLst>
          </p:cNvPr>
          <p:cNvGrpSpPr/>
          <p:nvPr/>
        </p:nvGrpSpPr>
        <p:grpSpPr>
          <a:xfrm>
            <a:off x="2891655" y="99419"/>
            <a:ext cx="6028785" cy="2154735"/>
            <a:chOff x="3069336" y="54035"/>
            <a:chExt cx="6028785" cy="2154735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1A89F7F2-4A63-4B50-AF2C-949E3A6322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69336" y="54035"/>
              <a:ext cx="6026220" cy="2154735"/>
              <a:chOff x="1005488" y="3429000"/>
              <a:chExt cx="6553759" cy="2343365"/>
            </a:xfrm>
          </p:grpSpPr>
          <p:pic>
            <p:nvPicPr>
              <p:cNvPr id="140" name="图片 139">
                <a:extLst>
                  <a:ext uri="{FF2B5EF4-FFF2-40B4-BE49-F238E27FC236}">
                    <a16:creationId xmlns:a16="http://schemas.microsoft.com/office/drawing/2014/main" id="{FD033984-F20A-48E8-8E05-A019B3378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5488" y="3629025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141" name="图片 140">
                <a:extLst>
                  <a:ext uri="{FF2B5EF4-FFF2-40B4-BE49-F238E27FC236}">
                    <a16:creationId xmlns:a16="http://schemas.microsoft.com/office/drawing/2014/main" id="{49DFFCB3-C12E-472E-81B9-6428F57248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0652" y="3781425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142" name="图片 141">
                <a:extLst>
                  <a:ext uri="{FF2B5EF4-FFF2-40B4-BE49-F238E27FC236}">
                    <a16:creationId xmlns:a16="http://schemas.microsoft.com/office/drawing/2014/main" id="{50F5D398-474F-4950-9173-0561FAB298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143" name="图片 142">
                <a:extLst>
                  <a:ext uri="{FF2B5EF4-FFF2-40B4-BE49-F238E27FC236}">
                    <a16:creationId xmlns:a16="http://schemas.microsoft.com/office/drawing/2014/main" id="{9C28719D-E908-46F5-A8A9-1526506A9A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144" name="图片 143">
                <a:extLst>
                  <a:ext uri="{FF2B5EF4-FFF2-40B4-BE49-F238E27FC236}">
                    <a16:creationId xmlns:a16="http://schemas.microsoft.com/office/drawing/2014/main" id="{D92834DC-24BB-4CE1-975C-9C20B29268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145" name="文本框 144">
                <a:extLst>
                  <a:ext uri="{FF2B5EF4-FFF2-40B4-BE49-F238E27FC236}">
                    <a16:creationId xmlns:a16="http://schemas.microsoft.com/office/drawing/2014/main" id="{9F14EC68-6344-4FA8-985B-D58FAA955FB9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FB54EFFE-3E86-4399-B01C-7AFA3E2DECCB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6485C525-3DFD-45CA-8C16-A07FF316A167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E339871E-533B-48DD-8B46-52910EF45BF4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51103AF5-93B2-477B-903F-732A589B9788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A15B0232-10C0-4B6F-A4C0-1AB47F3C1043}"/>
                  </a:ext>
                </a:extLst>
              </p:cNvPr>
              <p:cNvSpPr txBox="1"/>
              <p:nvPr/>
            </p:nvSpPr>
            <p:spPr>
              <a:xfrm>
                <a:off x="4005936" y="4375581"/>
                <a:ext cx="325730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151" name="图片 150">
                <a:extLst>
                  <a:ext uri="{FF2B5EF4-FFF2-40B4-BE49-F238E27FC236}">
                    <a16:creationId xmlns:a16="http://schemas.microsoft.com/office/drawing/2014/main" id="{05DE953E-8160-4E1A-BCED-30C7F761DE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607371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152" name="图片 151">
                <a:extLst>
                  <a:ext uri="{FF2B5EF4-FFF2-40B4-BE49-F238E27FC236}">
                    <a16:creationId xmlns:a16="http://schemas.microsoft.com/office/drawing/2014/main" id="{9DF418DD-A6A3-4961-8903-8C14B949867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153" name="文本框 152">
                <a:extLst>
                  <a:ext uri="{FF2B5EF4-FFF2-40B4-BE49-F238E27FC236}">
                    <a16:creationId xmlns:a16="http://schemas.microsoft.com/office/drawing/2014/main" id="{C1B1A58E-8A89-4E6D-BA13-E110031CCC02}"/>
                  </a:ext>
                </a:extLst>
              </p:cNvPr>
              <p:cNvSpPr txBox="1"/>
              <p:nvPr/>
            </p:nvSpPr>
            <p:spPr>
              <a:xfrm>
                <a:off x="1030088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154" name="文本框 153">
                <a:extLst>
                  <a:ext uri="{FF2B5EF4-FFF2-40B4-BE49-F238E27FC236}">
                    <a16:creationId xmlns:a16="http://schemas.microsoft.com/office/drawing/2014/main" id="{9813BE31-39B9-4CF8-99AB-3B62CCEF1ECB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155" name="图片 154">
                <a:extLst>
                  <a:ext uri="{FF2B5EF4-FFF2-40B4-BE49-F238E27FC236}">
                    <a16:creationId xmlns:a16="http://schemas.microsoft.com/office/drawing/2014/main" id="{A9195A72-D6C8-4D35-8E39-25546CEC39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1034174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id="{AF39DD00-8DC9-4213-B9F8-3D7E382B6263}"/>
                  </a:ext>
                </a:extLst>
              </p:cNvPr>
              <p:cNvSpPr txBox="1"/>
              <p:nvPr/>
            </p:nvSpPr>
            <p:spPr>
              <a:xfrm>
                <a:off x="2615505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2BB52A00-65D0-4880-BB76-52018C899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id="{05DDF674-DE46-4708-9735-0F69148953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418D269-B4D0-4231-9948-DA98440E4F4E}"/>
              </a:ext>
            </a:extLst>
          </p:cNvPr>
          <p:cNvGrpSpPr/>
          <p:nvPr/>
        </p:nvGrpSpPr>
        <p:grpSpPr>
          <a:xfrm>
            <a:off x="2935703" y="2930449"/>
            <a:ext cx="6028785" cy="2154735"/>
            <a:chOff x="3069336" y="54035"/>
            <a:chExt cx="6028785" cy="2154735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7D31885C-8153-4A8A-B248-4776B72A4D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69336" y="54035"/>
              <a:ext cx="6026220" cy="2154735"/>
              <a:chOff x="1005488" y="3429000"/>
              <a:chExt cx="6553759" cy="2343365"/>
            </a:xfrm>
          </p:grpSpPr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id="{5C05A36F-808B-4551-9C21-19DB551830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5488" y="3629025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AB8BC299-472E-4AA8-B59D-30B8462DC3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0652" y="3781425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AC7E6F48-829A-442E-9A6A-302BEF7805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0EDB27E2-0D44-4D23-8071-5397FCE962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41" name="图片 40">
                <a:extLst>
                  <a:ext uri="{FF2B5EF4-FFF2-40B4-BE49-F238E27FC236}">
                    <a16:creationId xmlns:a16="http://schemas.microsoft.com/office/drawing/2014/main" id="{441583D6-AA0D-4377-B8F3-66E96CC2CAA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AC620B3B-C9D1-4117-9422-3D74977630A8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147E6F0F-D3F4-4863-8DC7-D503E50A89E3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86F34F76-A4E3-4ACE-A449-75DDBCD64023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B1EE6C36-6C6D-4775-87D4-2FD65B31F7DA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C5FFCBCF-60E6-487F-8342-1CB27C61E5A7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09FC5D6A-6F66-4C83-83F8-9002C2F8E88D}"/>
                  </a:ext>
                </a:extLst>
              </p:cNvPr>
              <p:cNvSpPr txBox="1"/>
              <p:nvPr/>
            </p:nvSpPr>
            <p:spPr>
              <a:xfrm>
                <a:off x="4005936" y="4375581"/>
                <a:ext cx="325730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48" name="图片 47">
                <a:extLst>
                  <a:ext uri="{FF2B5EF4-FFF2-40B4-BE49-F238E27FC236}">
                    <a16:creationId xmlns:a16="http://schemas.microsoft.com/office/drawing/2014/main" id="{9C7A9CA4-BC7B-4A56-8AED-D9A5DCA4E0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638448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id="{6DF3F461-612C-4C9B-8183-E6AADBBB14C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FBC18170-8B36-45D0-9C0E-5F056A581842}"/>
                  </a:ext>
                </a:extLst>
              </p:cNvPr>
              <p:cNvSpPr txBox="1"/>
              <p:nvPr/>
            </p:nvSpPr>
            <p:spPr>
              <a:xfrm>
                <a:off x="1030088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2BBA933-2302-4D7F-BF47-BBFCDB7A4AF5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55" name="图片 54">
                <a:extLst>
                  <a:ext uri="{FF2B5EF4-FFF2-40B4-BE49-F238E27FC236}">
                    <a16:creationId xmlns:a16="http://schemas.microsoft.com/office/drawing/2014/main" id="{BDA020B1-4774-466B-973F-8CA8D8047A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1034174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1CD0A735-0343-4899-95E4-0E5CD697B106}"/>
                  </a:ext>
                </a:extLst>
              </p:cNvPr>
              <p:cNvSpPr txBox="1"/>
              <p:nvPr/>
            </p:nvSpPr>
            <p:spPr>
              <a:xfrm>
                <a:off x="2646581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29C2C801-7165-41E8-86C9-979DDF3DB2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E8282C3F-4705-4D6E-840E-F1E7119D81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sp>
        <p:nvSpPr>
          <p:cNvPr id="58" name="箭头: 下 57">
            <a:extLst>
              <a:ext uri="{FF2B5EF4-FFF2-40B4-BE49-F238E27FC236}">
                <a16:creationId xmlns:a16="http://schemas.microsoft.com/office/drawing/2014/main" id="{D6CDF3AD-48B0-4BED-AB44-6C51BCD737DD}"/>
              </a:ext>
            </a:extLst>
          </p:cNvPr>
          <p:cNvSpPr/>
          <p:nvPr/>
        </p:nvSpPr>
        <p:spPr>
          <a:xfrm>
            <a:off x="5597479" y="2317450"/>
            <a:ext cx="359027" cy="7073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内容占位符 2">
            <a:extLst>
              <a:ext uri="{FF2B5EF4-FFF2-40B4-BE49-F238E27FC236}">
                <a16:creationId xmlns:a16="http://schemas.microsoft.com/office/drawing/2014/main" id="{994D621F-38FD-4A8C-98DB-9325D24526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00" y="4125191"/>
            <a:ext cx="2771800" cy="2682331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L3: swap    flag, R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L4: </a:t>
            </a:r>
            <a:r>
              <a:rPr lang="en-US" altLang="zh-CN" sz="2000" dirty="0" err="1"/>
              <a:t>cmp</a:t>
            </a:r>
            <a:r>
              <a:rPr lang="en-US" altLang="zh-CN" sz="2000" dirty="0">
                <a:latin typeface="Arial"/>
                <a:ea typeface="宋体"/>
              </a:rPr>
              <a:t>     L9, </a:t>
            </a:r>
            <a:r>
              <a:rPr lang="en-US" altLang="zh-CN" sz="2000" dirty="0"/>
              <a:t>L7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L5: </a:t>
            </a:r>
            <a:r>
              <a:rPr lang="en-US" altLang="zh-CN" sz="2000" dirty="0">
                <a:latin typeface="Arial"/>
                <a:ea typeface="宋体"/>
              </a:rPr>
              <a:t>swap    P, L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L6: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L	  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lang="en-US" altLang="zh-CN" sz="2000" dirty="0"/>
              <a:t>L7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P	      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L8: </a:t>
            </a:r>
            <a:r>
              <a:rPr lang="en-US" altLang="zh-CN" sz="2000" dirty="0" err="1">
                <a:solidFill>
                  <a:srgbClr val="FF0000"/>
                </a:solidFill>
                <a:latin typeface="Arial"/>
                <a:ea typeface="宋体"/>
              </a:rPr>
              <a:t>goto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      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          </a:t>
            </a:r>
          </a:p>
          <a:p>
            <a:pPr marL="0" indent="0">
              <a:buNone/>
            </a:pPr>
            <a:r>
              <a:rPr lang="en-US" altLang="zh-CN" sz="2000" dirty="0">
                <a:latin typeface="Arial"/>
                <a:ea typeface="宋体"/>
              </a:rPr>
              <a:t>L9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>
                <a:latin typeface="Arial"/>
                <a:ea typeface="宋体"/>
              </a:rPr>
              <a:t>swap    flag,</a:t>
            </a:r>
            <a:r>
              <a:rPr lang="zh-CN" altLang="en-US" sz="2000" dirty="0">
                <a:latin typeface="Arial"/>
                <a:ea typeface="宋体"/>
              </a:rPr>
              <a:t> </a:t>
            </a:r>
            <a:r>
              <a:rPr lang="en-US" altLang="zh-CN" sz="2000" dirty="0">
                <a:latin typeface="Arial"/>
                <a:ea typeface="宋体"/>
              </a:rPr>
              <a:t>L     </a:t>
            </a:r>
            <a:endParaRPr lang="zh-CN" altLang="en-US" sz="1800" dirty="0"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03267354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4"/>
            <a:ext cx="8712968" cy="98236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ea typeface="黑体" panose="02010609060101010101" pitchFamily="49" charset="-122"/>
              </a:rPr>
              <a:t>7: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Compare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B232988D-90B1-4081-870F-2716EAB46A06}"/>
              </a:ext>
            </a:extLst>
          </p:cNvPr>
          <p:cNvGrpSpPr/>
          <p:nvPr/>
        </p:nvGrpSpPr>
        <p:grpSpPr>
          <a:xfrm>
            <a:off x="3069417" y="61988"/>
            <a:ext cx="6028785" cy="2154735"/>
            <a:chOff x="3069336" y="54035"/>
            <a:chExt cx="6028785" cy="2154735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1A89F7F2-4A63-4B50-AF2C-949E3A6322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69336" y="54035"/>
              <a:ext cx="6026220" cy="2154735"/>
              <a:chOff x="1005488" y="3429000"/>
              <a:chExt cx="6553759" cy="2343365"/>
            </a:xfrm>
          </p:grpSpPr>
          <p:pic>
            <p:nvPicPr>
              <p:cNvPr id="140" name="图片 139">
                <a:extLst>
                  <a:ext uri="{FF2B5EF4-FFF2-40B4-BE49-F238E27FC236}">
                    <a16:creationId xmlns:a16="http://schemas.microsoft.com/office/drawing/2014/main" id="{FD033984-F20A-48E8-8E05-A019B3378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5488" y="3629025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141" name="图片 140">
                <a:extLst>
                  <a:ext uri="{FF2B5EF4-FFF2-40B4-BE49-F238E27FC236}">
                    <a16:creationId xmlns:a16="http://schemas.microsoft.com/office/drawing/2014/main" id="{49DFFCB3-C12E-472E-81B9-6428F57248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0652" y="3781425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142" name="图片 141">
                <a:extLst>
                  <a:ext uri="{FF2B5EF4-FFF2-40B4-BE49-F238E27FC236}">
                    <a16:creationId xmlns:a16="http://schemas.microsoft.com/office/drawing/2014/main" id="{50F5D398-474F-4950-9173-0561FAB298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143" name="图片 142">
                <a:extLst>
                  <a:ext uri="{FF2B5EF4-FFF2-40B4-BE49-F238E27FC236}">
                    <a16:creationId xmlns:a16="http://schemas.microsoft.com/office/drawing/2014/main" id="{9C28719D-E908-46F5-A8A9-1526506A9A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144" name="图片 143">
                <a:extLst>
                  <a:ext uri="{FF2B5EF4-FFF2-40B4-BE49-F238E27FC236}">
                    <a16:creationId xmlns:a16="http://schemas.microsoft.com/office/drawing/2014/main" id="{D92834DC-24BB-4CE1-975C-9C20B29268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145" name="文本框 144">
                <a:extLst>
                  <a:ext uri="{FF2B5EF4-FFF2-40B4-BE49-F238E27FC236}">
                    <a16:creationId xmlns:a16="http://schemas.microsoft.com/office/drawing/2014/main" id="{9F14EC68-6344-4FA8-985B-D58FAA955FB9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FB54EFFE-3E86-4399-B01C-7AFA3E2DECCB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6485C525-3DFD-45CA-8C16-A07FF316A167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E339871E-533B-48DD-8B46-52910EF45BF4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51103AF5-93B2-477B-903F-732A589B9788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A15B0232-10C0-4B6F-A4C0-1AB47F3C1043}"/>
                  </a:ext>
                </a:extLst>
              </p:cNvPr>
              <p:cNvSpPr txBox="1"/>
              <p:nvPr/>
            </p:nvSpPr>
            <p:spPr>
              <a:xfrm>
                <a:off x="4005936" y="4375581"/>
                <a:ext cx="325730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151" name="图片 150">
                <a:extLst>
                  <a:ext uri="{FF2B5EF4-FFF2-40B4-BE49-F238E27FC236}">
                    <a16:creationId xmlns:a16="http://schemas.microsoft.com/office/drawing/2014/main" id="{05DE953E-8160-4E1A-BCED-30C7F761DE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607371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152" name="图片 151">
                <a:extLst>
                  <a:ext uri="{FF2B5EF4-FFF2-40B4-BE49-F238E27FC236}">
                    <a16:creationId xmlns:a16="http://schemas.microsoft.com/office/drawing/2014/main" id="{9DF418DD-A6A3-4961-8903-8C14B949867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153" name="文本框 152">
                <a:extLst>
                  <a:ext uri="{FF2B5EF4-FFF2-40B4-BE49-F238E27FC236}">
                    <a16:creationId xmlns:a16="http://schemas.microsoft.com/office/drawing/2014/main" id="{C1B1A58E-8A89-4E6D-BA13-E110031CCC02}"/>
                  </a:ext>
                </a:extLst>
              </p:cNvPr>
              <p:cNvSpPr txBox="1"/>
              <p:nvPr/>
            </p:nvSpPr>
            <p:spPr>
              <a:xfrm>
                <a:off x="1030088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154" name="文本框 153">
                <a:extLst>
                  <a:ext uri="{FF2B5EF4-FFF2-40B4-BE49-F238E27FC236}">
                    <a16:creationId xmlns:a16="http://schemas.microsoft.com/office/drawing/2014/main" id="{9813BE31-39B9-4CF8-99AB-3B62CCEF1ECB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155" name="图片 154">
                <a:extLst>
                  <a:ext uri="{FF2B5EF4-FFF2-40B4-BE49-F238E27FC236}">
                    <a16:creationId xmlns:a16="http://schemas.microsoft.com/office/drawing/2014/main" id="{A9195A72-D6C8-4D35-8E39-25546CEC39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1034174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id="{AF39DD00-8DC9-4213-B9F8-3D7E382B6263}"/>
                  </a:ext>
                </a:extLst>
              </p:cNvPr>
              <p:cNvSpPr txBox="1"/>
              <p:nvPr/>
            </p:nvSpPr>
            <p:spPr>
              <a:xfrm>
                <a:off x="2615505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2BB52A00-65D0-4880-BB76-52018C899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id="{05DDF674-DE46-4708-9735-0F69148953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cxnSp>
        <p:nvCxnSpPr>
          <p:cNvPr id="52" name="直接箭头连接符 51">
            <a:extLst>
              <a:ext uri="{FF2B5EF4-FFF2-40B4-BE49-F238E27FC236}">
                <a16:creationId xmlns:a16="http://schemas.microsoft.com/office/drawing/2014/main" id="{67BDA839-2F47-4AAE-9454-E87CB4C15C73}"/>
              </a:ext>
            </a:extLst>
          </p:cNvPr>
          <p:cNvCxnSpPr>
            <a:cxnSpLocks/>
            <a:stCxn id="146" idx="3"/>
            <a:endCxn id="64" idx="0"/>
          </p:cNvCxnSpPr>
          <p:nvPr/>
        </p:nvCxnSpPr>
        <p:spPr>
          <a:xfrm>
            <a:off x="4823171" y="1102175"/>
            <a:ext cx="601040" cy="190070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9" name="直接箭头连接符 58">
            <a:extLst>
              <a:ext uri="{FF2B5EF4-FFF2-40B4-BE49-F238E27FC236}">
                <a16:creationId xmlns:a16="http://schemas.microsoft.com/office/drawing/2014/main" id="{54F19BA4-D591-4DD5-940D-3E91EB87E0B5}"/>
              </a:ext>
            </a:extLst>
          </p:cNvPr>
          <p:cNvCxnSpPr>
            <a:cxnSpLocks/>
            <a:stCxn id="147" idx="1"/>
          </p:cNvCxnSpPr>
          <p:nvPr/>
        </p:nvCxnSpPr>
        <p:spPr>
          <a:xfrm flipH="1">
            <a:off x="5815089" y="1102175"/>
            <a:ext cx="2910888" cy="190892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60" name="文本框 59">
            <a:extLst>
              <a:ext uri="{FF2B5EF4-FFF2-40B4-BE49-F238E27FC236}">
                <a16:creationId xmlns:a16="http://schemas.microsoft.com/office/drawing/2014/main" id="{976B54F7-E0EF-4F91-B806-EA01C51333C7}"/>
              </a:ext>
            </a:extLst>
          </p:cNvPr>
          <p:cNvSpPr txBox="1"/>
          <p:nvPr/>
        </p:nvSpPr>
        <p:spPr>
          <a:xfrm>
            <a:off x="5350864" y="3750276"/>
            <a:ext cx="285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4219C915-823D-472E-A16A-05B2E3E7DA4A}"/>
              </a:ext>
            </a:extLst>
          </p:cNvPr>
          <p:cNvSpPr txBox="1"/>
          <p:nvPr/>
        </p:nvSpPr>
        <p:spPr>
          <a:xfrm>
            <a:off x="5789370" y="3746976"/>
            <a:ext cx="295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pic>
        <p:nvPicPr>
          <p:cNvPr id="62" name="图片 61">
            <a:extLst>
              <a:ext uri="{FF2B5EF4-FFF2-40B4-BE49-F238E27FC236}">
                <a16:creationId xmlns:a16="http://schemas.microsoft.com/office/drawing/2014/main" id="{13A9F6B1-0C5E-4526-B144-FA5CD540293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57707" y="3136476"/>
            <a:ext cx="388976" cy="641613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143FA28E-BD5F-4577-9905-1AFBA24F8C03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4122" t="12276" r="5600"/>
          <a:stretch/>
        </p:blipFill>
        <p:spPr>
          <a:xfrm>
            <a:off x="5620394" y="3054070"/>
            <a:ext cx="184016" cy="310983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4ED9C1BC-D04E-4B23-B9F4-141C73A5037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" r="2057" b="2904"/>
          <a:stretch/>
        </p:blipFill>
        <p:spPr>
          <a:xfrm>
            <a:off x="5214048" y="3002881"/>
            <a:ext cx="420325" cy="744095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8AD966F5-6048-4A95-AFE4-F20B08CDB801}"/>
              </a:ext>
            </a:extLst>
          </p:cNvPr>
          <p:cNvSpPr txBox="1"/>
          <p:nvPr/>
        </p:nvSpPr>
        <p:spPr>
          <a:xfrm>
            <a:off x="3563888" y="5140485"/>
            <a:ext cx="50692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P ≠ R and</a:t>
            </a:r>
            <a:r>
              <a:rPr lang="zh-CN" altLang="en-US" sz="2000" kern="0" dirty="0">
                <a:solidFill>
                  <a:srgbClr val="000000"/>
                </a:solidFill>
                <a:ea typeface="+mj-ea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B</a:t>
            </a: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 is taller than C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,</a:t>
            </a:r>
            <a:r>
              <a:rPr lang="zh-CN" altLang="en-US" sz="2000" kern="0" dirty="0">
                <a:solidFill>
                  <a:srgbClr val="000000"/>
                </a:solidFill>
                <a:ea typeface="+mj-ea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jump</a:t>
            </a:r>
            <a:r>
              <a:rPr lang="zh-CN" altLang="en-US" sz="2000" kern="0" dirty="0">
                <a:solidFill>
                  <a:srgbClr val="000000"/>
                </a:solidFill>
                <a:ea typeface="+mj-ea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to</a:t>
            </a:r>
            <a:r>
              <a:rPr lang="zh-CN" altLang="en-US" sz="2000" kern="0" dirty="0">
                <a:solidFill>
                  <a:srgbClr val="000000"/>
                </a:solidFill>
                <a:ea typeface="+mj-ea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L7</a:t>
            </a:r>
            <a:endParaRPr kumimoji="0" lang="en-US" altLang="zh-CN" sz="2000" b="0" i="0" u="none" strike="noStrike" kern="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+mn-cs"/>
            </a:endParaRPr>
          </a:p>
        </p:txBody>
      </p:sp>
      <p:sp>
        <p:nvSpPr>
          <p:cNvPr id="35" name="内容占位符 2">
            <a:extLst>
              <a:ext uri="{FF2B5EF4-FFF2-40B4-BE49-F238E27FC236}">
                <a16:creationId xmlns:a16="http://schemas.microsoft.com/office/drawing/2014/main" id="{E037F829-6D1D-4996-AB7B-5A89A525DE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00" y="4125191"/>
            <a:ext cx="2771800" cy="2682331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L3: swap    flag, R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L4: </a:t>
            </a:r>
            <a:r>
              <a:rPr lang="en-US" altLang="zh-CN" sz="2000" dirty="0" err="1">
                <a:solidFill>
                  <a:srgbClr val="FF0000"/>
                </a:solidFill>
              </a:rPr>
              <a:t>cmp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     L9, </a:t>
            </a:r>
            <a:r>
              <a:rPr lang="en-US" altLang="zh-CN" sz="2000" dirty="0">
                <a:solidFill>
                  <a:srgbClr val="FF0000"/>
                </a:solidFill>
              </a:rPr>
              <a:t>L7</a:t>
            </a:r>
            <a:endParaRPr lang="en-US" altLang="zh-CN" sz="1800" dirty="0">
              <a:solidFill>
                <a:srgbClr val="FF0000"/>
              </a:solidFill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L5: </a:t>
            </a:r>
            <a:r>
              <a:rPr lang="en-US" altLang="zh-CN" sz="2000" dirty="0">
                <a:latin typeface="Arial"/>
                <a:ea typeface="宋体"/>
              </a:rPr>
              <a:t>swap    P, L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L6: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L	  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lang="en-US" altLang="zh-CN" sz="2000" dirty="0"/>
              <a:t>L7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P	      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L8: </a:t>
            </a:r>
            <a:r>
              <a:rPr lang="en-US" altLang="zh-CN" sz="2000" dirty="0" err="1">
                <a:latin typeface="Arial"/>
                <a:ea typeface="宋体"/>
              </a:rPr>
              <a:t>goto</a:t>
            </a:r>
            <a:r>
              <a:rPr lang="en-US" altLang="zh-CN" sz="2000" dirty="0">
                <a:latin typeface="Arial"/>
                <a:ea typeface="宋体"/>
              </a:rPr>
              <a:t>      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lang="en-US" altLang="zh-CN" sz="2000" dirty="0">
                <a:latin typeface="Arial"/>
                <a:ea typeface="宋体"/>
              </a:rPr>
              <a:t>          </a:t>
            </a:r>
          </a:p>
          <a:p>
            <a:pPr marL="0" indent="0">
              <a:buNone/>
            </a:pPr>
            <a:r>
              <a:rPr lang="en-US" altLang="zh-CN" sz="2000" dirty="0">
                <a:latin typeface="Arial"/>
                <a:ea typeface="宋体"/>
              </a:rPr>
              <a:t>L9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>
                <a:latin typeface="Arial"/>
                <a:ea typeface="宋体"/>
              </a:rPr>
              <a:t>swap    flag,</a:t>
            </a:r>
            <a:r>
              <a:rPr lang="zh-CN" altLang="en-US" sz="2000" dirty="0">
                <a:latin typeface="Arial"/>
                <a:ea typeface="宋体"/>
              </a:rPr>
              <a:t> </a:t>
            </a:r>
            <a:r>
              <a:rPr lang="en-US" altLang="zh-CN" sz="2000" dirty="0">
                <a:latin typeface="Arial"/>
                <a:ea typeface="宋体"/>
              </a:rPr>
              <a:t>L     </a:t>
            </a:r>
            <a:endParaRPr lang="zh-CN" altLang="en-US" sz="1800" dirty="0"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67249156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4"/>
            <a:ext cx="8712968" cy="98236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8</a:t>
            </a:r>
            <a:r>
              <a:rPr lang="en-US" altLang="zh-CN" sz="3200" dirty="0">
                <a:ea typeface="黑体" panose="02010609060101010101" pitchFamily="49" charset="-122"/>
              </a:rPr>
              <a:t>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P moves 1 position to right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418D269-B4D0-4231-9948-DA98440E4F4E}"/>
              </a:ext>
            </a:extLst>
          </p:cNvPr>
          <p:cNvGrpSpPr/>
          <p:nvPr/>
        </p:nvGrpSpPr>
        <p:grpSpPr>
          <a:xfrm>
            <a:off x="2991415" y="3794545"/>
            <a:ext cx="6028785" cy="2154735"/>
            <a:chOff x="3069336" y="54035"/>
            <a:chExt cx="6028785" cy="2154735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7D31885C-8153-4A8A-B248-4776B72A4D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69336" y="54035"/>
              <a:ext cx="6026220" cy="2154735"/>
              <a:chOff x="1005488" y="3429000"/>
              <a:chExt cx="6553759" cy="2343365"/>
            </a:xfrm>
          </p:grpSpPr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id="{5C05A36F-808B-4551-9C21-19DB551830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5488" y="3629025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AB8BC299-472E-4AA8-B59D-30B8462DC3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0652" y="3781425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AC7E6F48-829A-442E-9A6A-302BEF7805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0EDB27E2-0D44-4D23-8071-5397FCE962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41" name="图片 40">
                <a:extLst>
                  <a:ext uri="{FF2B5EF4-FFF2-40B4-BE49-F238E27FC236}">
                    <a16:creationId xmlns:a16="http://schemas.microsoft.com/office/drawing/2014/main" id="{441583D6-AA0D-4377-B8F3-66E96CC2CAA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AC620B3B-C9D1-4117-9422-3D74977630A8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147E6F0F-D3F4-4863-8DC7-D503E50A89E3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86F34F76-A4E3-4ACE-A449-75DDBCD64023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B1EE6C36-6C6D-4775-87D4-2FD65B31F7DA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C5FFCBCF-60E6-487F-8342-1CB27C61E5A7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09FC5D6A-6F66-4C83-83F8-9002C2F8E88D}"/>
                  </a:ext>
                </a:extLst>
              </p:cNvPr>
              <p:cNvSpPr txBox="1"/>
              <p:nvPr/>
            </p:nvSpPr>
            <p:spPr>
              <a:xfrm>
                <a:off x="3964501" y="4375581"/>
                <a:ext cx="325730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48" name="图片 47">
                <a:extLst>
                  <a:ext uri="{FF2B5EF4-FFF2-40B4-BE49-F238E27FC236}">
                    <a16:creationId xmlns:a16="http://schemas.microsoft.com/office/drawing/2014/main" id="{9C7A9CA4-BC7B-4A56-8AED-D9A5DCA4E0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4016171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id="{6DF3F461-612C-4C9B-8183-E6AADBBB14C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FBC18170-8B36-45D0-9C0E-5F056A581842}"/>
                  </a:ext>
                </a:extLst>
              </p:cNvPr>
              <p:cNvSpPr txBox="1"/>
              <p:nvPr/>
            </p:nvSpPr>
            <p:spPr>
              <a:xfrm>
                <a:off x="1030088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2BBA933-2302-4D7F-BF47-BBFCDB7A4AF5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55" name="图片 54">
                <a:extLst>
                  <a:ext uri="{FF2B5EF4-FFF2-40B4-BE49-F238E27FC236}">
                    <a16:creationId xmlns:a16="http://schemas.microsoft.com/office/drawing/2014/main" id="{BDA020B1-4774-466B-973F-8CA8D8047A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1034174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1CD0A735-0343-4899-95E4-0E5CD697B106}"/>
                  </a:ext>
                </a:extLst>
              </p:cNvPr>
              <p:cNvSpPr txBox="1"/>
              <p:nvPr/>
            </p:nvSpPr>
            <p:spPr>
              <a:xfrm>
                <a:off x="4024305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29C2C801-7165-41E8-86C9-979DDF3DB2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E8282C3F-4705-4D6E-840E-F1E7119D81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sp>
        <p:nvSpPr>
          <p:cNvPr id="58" name="箭头: 下 57">
            <a:extLst>
              <a:ext uri="{FF2B5EF4-FFF2-40B4-BE49-F238E27FC236}">
                <a16:creationId xmlns:a16="http://schemas.microsoft.com/office/drawing/2014/main" id="{D6CDF3AD-48B0-4BED-AB44-6C51BCD737DD}"/>
              </a:ext>
            </a:extLst>
          </p:cNvPr>
          <p:cNvSpPr/>
          <p:nvPr/>
        </p:nvSpPr>
        <p:spPr>
          <a:xfrm>
            <a:off x="5653191" y="3181546"/>
            <a:ext cx="359027" cy="7073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E0CB9B0-437C-4744-9595-5974773EF18F}"/>
              </a:ext>
            </a:extLst>
          </p:cNvPr>
          <p:cNvGrpSpPr/>
          <p:nvPr/>
        </p:nvGrpSpPr>
        <p:grpSpPr>
          <a:xfrm>
            <a:off x="2947367" y="1008881"/>
            <a:ext cx="6028785" cy="2154735"/>
            <a:chOff x="3069336" y="54035"/>
            <a:chExt cx="6028785" cy="2154735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9980E6E3-E318-491F-B14A-7A80F1DF6E4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69336" y="54035"/>
              <a:ext cx="6026220" cy="2154735"/>
              <a:chOff x="1005488" y="3429000"/>
              <a:chExt cx="6553759" cy="2343365"/>
            </a:xfrm>
          </p:grpSpPr>
          <p:pic>
            <p:nvPicPr>
              <p:cNvPr id="61" name="图片 60">
                <a:extLst>
                  <a:ext uri="{FF2B5EF4-FFF2-40B4-BE49-F238E27FC236}">
                    <a16:creationId xmlns:a16="http://schemas.microsoft.com/office/drawing/2014/main" id="{78BE9AFD-AC41-4020-99D3-3C43CD51DA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5488" y="3629025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62" name="图片 61">
                <a:extLst>
                  <a:ext uri="{FF2B5EF4-FFF2-40B4-BE49-F238E27FC236}">
                    <a16:creationId xmlns:a16="http://schemas.microsoft.com/office/drawing/2014/main" id="{E666F108-B87A-4D49-A22D-8DE6343852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0652" y="3781425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63" name="图片 62">
                <a:extLst>
                  <a:ext uri="{FF2B5EF4-FFF2-40B4-BE49-F238E27FC236}">
                    <a16:creationId xmlns:a16="http://schemas.microsoft.com/office/drawing/2014/main" id="{E81017D6-F370-40DA-AB8F-F449E16B26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64" name="图片 63">
                <a:extLst>
                  <a:ext uri="{FF2B5EF4-FFF2-40B4-BE49-F238E27FC236}">
                    <a16:creationId xmlns:a16="http://schemas.microsoft.com/office/drawing/2014/main" id="{FC05C58B-D9B4-4A3E-B4BB-2C8A367A2A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65" name="图片 64">
                <a:extLst>
                  <a:ext uri="{FF2B5EF4-FFF2-40B4-BE49-F238E27FC236}">
                    <a16:creationId xmlns:a16="http://schemas.microsoft.com/office/drawing/2014/main" id="{7812DF55-A7F4-4D2A-B27F-138A53F6745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9A5D6581-5380-4939-9B41-2F7CF7DA7F01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B5D86EEA-0D26-4824-A105-D7A50FAC90EB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7162ACF8-BC38-42F8-8064-687D211E4726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9609C0E1-23BB-48AF-A6DA-C8EE28A935C6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C3F1D357-D064-4D11-96D2-EB93406263D5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F5087CBA-6188-4A9F-872F-2AFC9F04AE8B}"/>
                  </a:ext>
                </a:extLst>
              </p:cNvPr>
              <p:cNvSpPr txBox="1"/>
              <p:nvPr/>
            </p:nvSpPr>
            <p:spPr>
              <a:xfrm>
                <a:off x="3954142" y="4375581"/>
                <a:ext cx="354245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72" name="图片 71">
                <a:extLst>
                  <a:ext uri="{FF2B5EF4-FFF2-40B4-BE49-F238E27FC236}">
                    <a16:creationId xmlns:a16="http://schemas.microsoft.com/office/drawing/2014/main" id="{2C2C4BF9-DCAF-4EA2-A49D-99D00855B9B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607371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73" name="图片 72">
                <a:extLst>
                  <a:ext uri="{FF2B5EF4-FFF2-40B4-BE49-F238E27FC236}">
                    <a16:creationId xmlns:a16="http://schemas.microsoft.com/office/drawing/2014/main" id="{D1195035-E141-4BFD-A656-46D8E72A6F0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34AF8EC4-9279-4D64-92D6-B6B85F551063}"/>
                  </a:ext>
                </a:extLst>
              </p:cNvPr>
              <p:cNvSpPr txBox="1"/>
              <p:nvPr/>
            </p:nvSpPr>
            <p:spPr>
              <a:xfrm>
                <a:off x="1030088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25F732E7-50FD-45DA-95B2-EEEB52B64310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76" name="图片 75">
                <a:extLst>
                  <a:ext uri="{FF2B5EF4-FFF2-40B4-BE49-F238E27FC236}">
                    <a16:creationId xmlns:a16="http://schemas.microsoft.com/office/drawing/2014/main" id="{A00EFA55-DCE4-4810-B4ED-F522F3E7F7E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1034174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163CC35B-FA2A-463C-801F-0900C99967D4}"/>
                  </a:ext>
                </a:extLst>
              </p:cNvPr>
              <p:cNvSpPr txBox="1"/>
              <p:nvPr/>
            </p:nvSpPr>
            <p:spPr>
              <a:xfrm>
                <a:off x="2615505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65B98B62-A353-420A-940D-FD82250CD9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45C30494-266B-4152-813D-263C2FCCE2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sp>
        <p:nvSpPr>
          <p:cNvPr id="78" name="内容占位符 2">
            <a:extLst>
              <a:ext uri="{FF2B5EF4-FFF2-40B4-BE49-F238E27FC236}">
                <a16:creationId xmlns:a16="http://schemas.microsoft.com/office/drawing/2014/main" id="{52B7F434-E46B-49A1-ABC9-C7E0820058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00" y="4125191"/>
            <a:ext cx="2771800" cy="2682331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L3: swap    flag, R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L4: </a:t>
            </a:r>
            <a:r>
              <a:rPr lang="en-US" altLang="zh-CN" sz="2000" dirty="0" err="1"/>
              <a:t>cmp</a:t>
            </a:r>
            <a:r>
              <a:rPr lang="en-US" altLang="zh-CN" sz="2000" dirty="0">
                <a:latin typeface="Arial"/>
                <a:ea typeface="宋体"/>
              </a:rPr>
              <a:t>     L9, </a:t>
            </a:r>
            <a:r>
              <a:rPr lang="en-US" altLang="zh-CN" sz="2000" dirty="0"/>
              <a:t>L7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L5: </a:t>
            </a:r>
            <a:r>
              <a:rPr lang="en-US" altLang="zh-CN" sz="2000" dirty="0">
                <a:latin typeface="Arial"/>
                <a:ea typeface="宋体"/>
              </a:rPr>
              <a:t>swap    P, L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L6: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L	  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lang="en-US" altLang="zh-CN" sz="2000" dirty="0">
                <a:solidFill>
                  <a:srgbClr val="FF0000"/>
                </a:solidFill>
              </a:rPr>
              <a:t>L7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 err="1">
                <a:solidFill>
                  <a:srgbClr val="FF0000"/>
                </a:solidFill>
                <a:latin typeface="Arial"/>
                <a:ea typeface="宋体"/>
              </a:rPr>
              <a:t>inc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        P	      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L8: </a:t>
            </a:r>
            <a:r>
              <a:rPr lang="en-US" altLang="zh-CN" sz="2000" dirty="0" err="1">
                <a:latin typeface="Arial"/>
                <a:ea typeface="宋体"/>
              </a:rPr>
              <a:t>goto</a:t>
            </a:r>
            <a:r>
              <a:rPr lang="en-US" altLang="zh-CN" sz="2000" dirty="0">
                <a:latin typeface="Arial"/>
                <a:ea typeface="宋体"/>
              </a:rPr>
              <a:t>      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lang="en-US" altLang="zh-CN" sz="2000" dirty="0">
                <a:latin typeface="Arial"/>
                <a:ea typeface="宋体"/>
              </a:rPr>
              <a:t>          </a:t>
            </a:r>
          </a:p>
          <a:p>
            <a:pPr marL="0" indent="0">
              <a:buNone/>
            </a:pPr>
            <a:r>
              <a:rPr lang="en-US" altLang="zh-CN" sz="2000" dirty="0">
                <a:latin typeface="Arial"/>
                <a:ea typeface="宋体"/>
              </a:rPr>
              <a:t>L9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>
                <a:latin typeface="Arial"/>
                <a:ea typeface="宋体"/>
              </a:rPr>
              <a:t>swap    flag,</a:t>
            </a:r>
            <a:r>
              <a:rPr lang="zh-CN" altLang="en-US" sz="2000" dirty="0">
                <a:latin typeface="Arial"/>
                <a:ea typeface="宋体"/>
              </a:rPr>
              <a:t> </a:t>
            </a:r>
            <a:r>
              <a:rPr lang="en-US" altLang="zh-CN" sz="2000" dirty="0">
                <a:latin typeface="Arial"/>
                <a:ea typeface="宋体"/>
              </a:rPr>
              <a:t>L     </a:t>
            </a:r>
            <a:endParaRPr lang="zh-CN" altLang="en-US" sz="1800" dirty="0"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1552002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4"/>
            <a:ext cx="8712968" cy="98236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9</a:t>
            </a:r>
            <a:r>
              <a:rPr lang="en-US" altLang="zh-CN" sz="3200" dirty="0">
                <a:ea typeface="黑体" panose="02010609060101010101" pitchFamily="49" charset="-122"/>
              </a:rPr>
              <a:t>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Jump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箭头: 下 57">
            <a:extLst>
              <a:ext uri="{FF2B5EF4-FFF2-40B4-BE49-F238E27FC236}">
                <a16:creationId xmlns:a16="http://schemas.microsoft.com/office/drawing/2014/main" id="{D6CDF3AD-48B0-4BED-AB44-6C51BCD737DD}"/>
              </a:ext>
            </a:extLst>
          </p:cNvPr>
          <p:cNvSpPr/>
          <p:nvPr/>
        </p:nvSpPr>
        <p:spPr>
          <a:xfrm>
            <a:off x="5442627" y="2453036"/>
            <a:ext cx="359027" cy="7073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80E01BA-4012-42DB-983D-D8D69BE28402}"/>
              </a:ext>
            </a:extLst>
          </p:cNvPr>
          <p:cNvGrpSpPr/>
          <p:nvPr/>
        </p:nvGrpSpPr>
        <p:grpSpPr>
          <a:xfrm>
            <a:off x="3113465" y="3218481"/>
            <a:ext cx="6028785" cy="2154735"/>
            <a:chOff x="3069336" y="54035"/>
            <a:chExt cx="6028785" cy="2154735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15A6D2CF-E53D-4E51-A8CE-9A72FA596DB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69336" y="54035"/>
              <a:ext cx="6026220" cy="2154735"/>
              <a:chOff x="1005488" y="3429000"/>
              <a:chExt cx="6553759" cy="2343365"/>
            </a:xfrm>
          </p:grpSpPr>
          <p:pic>
            <p:nvPicPr>
              <p:cNvPr id="61" name="图片 60">
                <a:extLst>
                  <a:ext uri="{FF2B5EF4-FFF2-40B4-BE49-F238E27FC236}">
                    <a16:creationId xmlns:a16="http://schemas.microsoft.com/office/drawing/2014/main" id="{C3B86849-ECAC-4798-AED8-F767897226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5488" y="3629025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62" name="图片 61">
                <a:extLst>
                  <a:ext uri="{FF2B5EF4-FFF2-40B4-BE49-F238E27FC236}">
                    <a16:creationId xmlns:a16="http://schemas.microsoft.com/office/drawing/2014/main" id="{7905490E-215C-4C0E-BEC6-6831CAF6D3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0652" y="3781425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63" name="图片 62">
                <a:extLst>
                  <a:ext uri="{FF2B5EF4-FFF2-40B4-BE49-F238E27FC236}">
                    <a16:creationId xmlns:a16="http://schemas.microsoft.com/office/drawing/2014/main" id="{436F52C4-3413-4AFD-A54F-F534C41D80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64" name="图片 63">
                <a:extLst>
                  <a:ext uri="{FF2B5EF4-FFF2-40B4-BE49-F238E27FC236}">
                    <a16:creationId xmlns:a16="http://schemas.microsoft.com/office/drawing/2014/main" id="{1A635288-ECB3-40FD-AE88-7FEDB0E089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65" name="图片 64">
                <a:extLst>
                  <a:ext uri="{FF2B5EF4-FFF2-40B4-BE49-F238E27FC236}">
                    <a16:creationId xmlns:a16="http://schemas.microsoft.com/office/drawing/2014/main" id="{60A63277-79AD-4019-BF2C-7995F05DF18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BE13AC2D-8672-478D-A3C2-95BAF8A4C423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EC7414CD-F991-4E3D-BB00-6EF7EC08593A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36367C65-099F-4AE2-B5C0-BDAAC9264D38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1B2DD842-5BC0-4BED-BF8E-4FF7B232B552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A69A879D-92A0-42AA-9A91-6DA3F5771699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E790CEE7-7006-497F-B3F2-DCCC95270078}"/>
                  </a:ext>
                </a:extLst>
              </p:cNvPr>
              <p:cNvSpPr txBox="1"/>
              <p:nvPr/>
            </p:nvSpPr>
            <p:spPr>
              <a:xfrm>
                <a:off x="3964501" y="4375581"/>
                <a:ext cx="325730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72" name="图片 71">
                <a:extLst>
                  <a:ext uri="{FF2B5EF4-FFF2-40B4-BE49-F238E27FC236}">
                    <a16:creationId xmlns:a16="http://schemas.microsoft.com/office/drawing/2014/main" id="{15174253-A9A7-451D-BA18-E663F811073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4016171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73" name="图片 72">
                <a:extLst>
                  <a:ext uri="{FF2B5EF4-FFF2-40B4-BE49-F238E27FC236}">
                    <a16:creationId xmlns:a16="http://schemas.microsoft.com/office/drawing/2014/main" id="{FF6FA77B-E34F-47B2-91AA-C71D9B2E13E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7955A052-D90C-4B64-8EBB-8440F622CAE4}"/>
                  </a:ext>
                </a:extLst>
              </p:cNvPr>
              <p:cNvSpPr txBox="1"/>
              <p:nvPr/>
            </p:nvSpPr>
            <p:spPr>
              <a:xfrm>
                <a:off x="1030088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77057872-817A-41D1-8576-35A07C7EF3B0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76" name="图片 75">
                <a:extLst>
                  <a:ext uri="{FF2B5EF4-FFF2-40B4-BE49-F238E27FC236}">
                    <a16:creationId xmlns:a16="http://schemas.microsoft.com/office/drawing/2014/main" id="{E0B763DF-D3F4-4715-AC38-0EDA987729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1034174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E2B4B004-9798-46DD-B7F7-DB017141135D}"/>
                  </a:ext>
                </a:extLst>
              </p:cNvPr>
              <p:cNvSpPr txBox="1"/>
              <p:nvPr/>
            </p:nvSpPr>
            <p:spPr>
              <a:xfrm>
                <a:off x="4024305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9429C13F-CFC4-4ADD-A231-66F73C5ED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F425C7ED-90EC-4765-9ABF-76EF09C962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9D124711-3A08-48AA-9090-4EF5CE9DFB0C}"/>
              </a:ext>
            </a:extLst>
          </p:cNvPr>
          <p:cNvGrpSpPr/>
          <p:nvPr/>
        </p:nvGrpSpPr>
        <p:grpSpPr>
          <a:xfrm>
            <a:off x="3107510" y="25751"/>
            <a:ext cx="6028785" cy="2154735"/>
            <a:chOff x="3069336" y="54035"/>
            <a:chExt cx="6028785" cy="2154735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CAB547BE-62C5-4D63-9E0D-3618D94833C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69336" y="54035"/>
              <a:ext cx="6026220" cy="2154735"/>
              <a:chOff x="1005488" y="3429000"/>
              <a:chExt cx="6553759" cy="2343365"/>
            </a:xfrm>
          </p:grpSpPr>
          <p:pic>
            <p:nvPicPr>
              <p:cNvPr id="82" name="图片 81">
                <a:extLst>
                  <a:ext uri="{FF2B5EF4-FFF2-40B4-BE49-F238E27FC236}">
                    <a16:creationId xmlns:a16="http://schemas.microsoft.com/office/drawing/2014/main" id="{871A8D9C-AFBF-41B5-A4BE-77D4E90496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5488" y="3629025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83" name="图片 82">
                <a:extLst>
                  <a:ext uri="{FF2B5EF4-FFF2-40B4-BE49-F238E27FC236}">
                    <a16:creationId xmlns:a16="http://schemas.microsoft.com/office/drawing/2014/main" id="{E2EB9ADF-C507-4214-BE1A-7DC44BDFFD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0652" y="3781425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84" name="图片 83">
                <a:extLst>
                  <a:ext uri="{FF2B5EF4-FFF2-40B4-BE49-F238E27FC236}">
                    <a16:creationId xmlns:a16="http://schemas.microsoft.com/office/drawing/2014/main" id="{0C1B1190-F76D-4F0B-9A6D-3ACBFF6E34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85" name="图片 84">
                <a:extLst>
                  <a:ext uri="{FF2B5EF4-FFF2-40B4-BE49-F238E27FC236}">
                    <a16:creationId xmlns:a16="http://schemas.microsoft.com/office/drawing/2014/main" id="{23815D68-9903-415D-A26A-F9BE8FEFC4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86" name="图片 85">
                <a:extLst>
                  <a:ext uri="{FF2B5EF4-FFF2-40B4-BE49-F238E27FC236}">
                    <a16:creationId xmlns:a16="http://schemas.microsoft.com/office/drawing/2014/main" id="{8A9CAC8A-14A3-411B-B677-C980AD0D1F8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70AAA331-A5A2-46C5-BD58-36575FBE41C8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9AFB9F3D-A981-4085-8335-BC601B0172C7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AE069247-112C-40F3-B4E6-D5BBECDC5F8F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07F2098D-073B-497F-AB21-EAF90C4B4497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717C4D1D-D509-4FE3-BCBD-D63EB022F467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27A81E43-6193-4B6D-B6F7-195D60E6E6E3}"/>
                  </a:ext>
                </a:extLst>
              </p:cNvPr>
              <p:cNvSpPr txBox="1"/>
              <p:nvPr/>
            </p:nvSpPr>
            <p:spPr>
              <a:xfrm>
                <a:off x="3964501" y="4375581"/>
                <a:ext cx="325730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93" name="图片 92">
                <a:extLst>
                  <a:ext uri="{FF2B5EF4-FFF2-40B4-BE49-F238E27FC236}">
                    <a16:creationId xmlns:a16="http://schemas.microsoft.com/office/drawing/2014/main" id="{D31D387A-3C39-4DB4-B8E7-2BDE3901F23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4016171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94" name="图片 93">
                <a:extLst>
                  <a:ext uri="{FF2B5EF4-FFF2-40B4-BE49-F238E27FC236}">
                    <a16:creationId xmlns:a16="http://schemas.microsoft.com/office/drawing/2014/main" id="{6BF571FF-B632-4439-A78D-53D1C15960A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BAAD4961-575B-40BA-B743-D8DCC10A9D13}"/>
                  </a:ext>
                </a:extLst>
              </p:cNvPr>
              <p:cNvSpPr txBox="1"/>
              <p:nvPr/>
            </p:nvSpPr>
            <p:spPr>
              <a:xfrm>
                <a:off x="1030088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id="{6FF06DBB-B3D9-4602-ADBC-4B1E879A4779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97" name="图片 96">
                <a:extLst>
                  <a:ext uri="{FF2B5EF4-FFF2-40B4-BE49-F238E27FC236}">
                    <a16:creationId xmlns:a16="http://schemas.microsoft.com/office/drawing/2014/main" id="{D1FD9989-F893-43FA-BABA-14B4438713E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1034174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98" name="文本框 97">
                <a:extLst>
                  <a:ext uri="{FF2B5EF4-FFF2-40B4-BE49-F238E27FC236}">
                    <a16:creationId xmlns:a16="http://schemas.microsoft.com/office/drawing/2014/main" id="{72E330DF-CBC0-4495-877E-787A59093436}"/>
                  </a:ext>
                </a:extLst>
              </p:cNvPr>
              <p:cNvSpPr txBox="1"/>
              <p:nvPr/>
            </p:nvSpPr>
            <p:spPr>
              <a:xfrm>
                <a:off x="4024305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id="{FBB552C2-B60F-43DA-B8F4-1A3EFCE8FB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81" name="图片 80">
              <a:extLst>
                <a:ext uri="{FF2B5EF4-FFF2-40B4-BE49-F238E27FC236}">
                  <a16:creationId xmlns:a16="http://schemas.microsoft.com/office/drawing/2014/main" id="{C3F3AC48-61EB-429F-8FE7-E1871D369C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sp>
        <p:nvSpPr>
          <p:cNvPr id="48" name="内容占位符 2">
            <a:extLst>
              <a:ext uri="{FF2B5EF4-FFF2-40B4-BE49-F238E27FC236}">
                <a16:creationId xmlns:a16="http://schemas.microsoft.com/office/drawing/2014/main" id="{3995793E-4BF1-4FFC-B601-B648AFA751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00" y="4125191"/>
            <a:ext cx="2771800" cy="2682331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L3: swap    flag, R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L4: </a:t>
            </a:r>
            <a:r>
              <a:rPr lang="en-US" altLang="zh-CN" sz="2000" dirty="0" err="1"/>
              <a:t>cmp</a:t>
            </a:r>
            <a:r>
              <a:rPr lang="en-US" altLang="zh-CN" sz="2000" dirty="0">
                <a:latin typeface="Arial"/>
                <a:ea typeface="宋体"/>
              </a:rPr>
              <a:t>     L9, </a:t>
            </a:r>
            <a:r>
              <a:rPr lang="en-US" altLang="zh-CN" sz="2000" dirty="0"/>
              <a:t>L7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L5: </a:t>
            </a:r>
            <a:r>
              <a:rPr lang="en-US" altLang="zh-CN" sz="2000" dirty="0">
                <a:latin typeface="Arial"/>
                <a:ea typeface="宋体"/>
              </a:rPr>
              <a:t>swap    P, L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L6: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L	  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lang="en-US" altLang="zh-CN" sz="2000" dirty="0"/>
              <a:t>L7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P	      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L8: </a:t>
            </a:r>
            <a:r>
              <a:rPr lang="en-US" altLang="zh-CN" sz="2000" dirty="0" err="1">
                <a:solidFill>
                  <a:srgbClr val="FF0000"/>
                </a:solidFill>
                <a:latin typeface="Arial"/>
                <a:ea typeface="宋体"/>
              </a:rPr>
              <a:t>goto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      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          </a:t>
            </a:r>
          </a:p>
          <a:p>
            <a:pPr marL="0" indent="0">
              <a:buNone/>
            </a:pPr>
            <a:r>
              <a:rPr lang="en-US" altLang="zh-CN" sz="2000" dirty="0">
                <a:latin typeface="Arial"/>
                <a:ea typeface="宋体"/>
              </a:rPr>
              <a:t>L9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>
                <a:latin typeface="Arial"/>
                <a:ea typeface="宋体"/>
              </a:rPr>
              <a:t>swap    flag,</a:t>
            </a:r>
            <a:r>
              <a:rPr lang="zh-CN" altLang="en-US" sz="2000" dirty="0">
                <a:latin typeface="Arial"/>
                <a:ea typeface="宋体"/>
              </a:rPr>
              <a:t> </a:t>
            </a:r>
            <a:r>
              <a:rPr lang="en-US" altLang="zh-CN" sz="2000" dirty="0">
                <a:latin typeface="Arial"/>
                <a:ea typeface="宋体"/>
              </a:rPr>
              <a:t>L     </a:t>
            </a:r>
            <a:endParaRPr lang="zh-CN" altLang="en-US" sz="1800" dirty="0">
              <a:latin typeface="Arial"/>
              <a:ea typeface="宋体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9515C0E-CB23-447A-839A-2DA293AF108D}"/>
              </a:ext>
            </a:extLst>
          </p:cNvPr>
          <p:cNvSpPr txBox="1"/>
          <p:nvPr/>
        </p:nvSpPr>
        <p:spPr>
          <a:xfrm>
            <a:off x="3580467" y="5941079"/>
            <a:ext cx="51134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Jump to L4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L, P, R and data group keep unchanged</a:t>
            </a:r>
          </a:p>
        </p:txBody>
      </p:sp>
    </p:spTree>
    <p:extLst>
      <p:ext uri="{BB962C8B-B14F-4D97-AF65-F5344CB8AC3E}">
        <p14:creationId xmlns:p14="http://schemas.microsoft.com/office/powerpoint/2010/main" val="3809428423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4"/>
            <a:ext cx="8712968" cy="98236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10</a:t>
            </a:r>
            <a:r>
              <a:rPr lang="en-US" altLang="zh-CN" sz="3200" dirty="0">
                <a:ea typeface="黑体" panose="02010609060101010101" pitchFamily="49" charset="-122"/>
              </a:rPr>
              <a:t>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Compare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B232988D-90B1-4081-870F-2716EAB46A06}"/>
              </a:ext>
            </a:extLst>
          </p:cNvPr>
          <p:cNvGrpSpPr/>
          <p:nvPr/>
        </p:nvGrpSpPr>
        <p:grpSpPr>
          <a:xfrm>
            <a:off x="3069417" y="61988"/>
            <a:ext cx="6028785" cy="2154735"/>
            <a:chOff x="3069336" y="54035"/>
            <a:chExt cx="6028785" cy="2154735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1A89F7F2-4A63-4B50-AF2C-949E3A6322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69336" y="54035"/>
              <a:ext cx="6026220" cy="2154735"/>
              <a:chOff x="1005488" y="3429000"/>
              <a:chExt cx="6553759" cy="2343365"/>
            </a:xfrm>
          </p:grpSpPr>
          <p:pic>
            <p:nvPicPr>
              <p:cNvPr id="140" name="图片 139">
                <a:extLst>
                  <a:ext uri="{FF2B5EF4-FFF2-40B4-BE49-F238E27FC236}">
                    <a16:creationId xmlns:a16="http://schemas.microsoft.com/office/drawing/2014/main" id="{FD033984-F20A-48E8-8E05-A019B3378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5488" y="3629025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141" name="图片 140">
                <a:extLst>
                  <a:ext uri="{FF2B5EF4-FFF2-40B4-BE49-F238E27FC236}">
                    <a16:creationId xmlns:a16="http://schemas.microsoft.com/office/drawing/2014/main" id="{49DFFCB3-C12E-472E-81B9-6428F57248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0652" y="3781425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142" name="图片 141">
                <a:extLst>
                  <a:ext uri="{FF2B5EF4-FFF2-40B4-BE49-F238E27FC236}">
                    <a16:creationId xmlns:a16="http://schemas.microsoft.com/office/drawing/2014/main" id="{50F5D398-474F-4950-9173-0561FAB298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143" name="图片 142">
                <a:extLst>
                  <a:ext uri="{FF2B5EF4-FFF2-40B4-BE49-F238E27FC236}">
                    <a16:creationId xmlns:a16="http://schemas.microsoft.com/office/drawing/2014/main" id="{9C28719D-E908-46F5-A8A9-1526506A9A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144" name="图片 143">
                <a:extLst>
                  <a:ext uri="{FF2B5EF4-FFF2-40B4-BE49-F238E27FC236}">
                    <a16:creationId xmlns:a16="http://schemas.microsoft.com/office/drawing/2014/main" id="{D92834DC-24BB-4CE1-975C-9C20B29268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145" name="文本框 144">
                <a:extLst>
                  <a:ext uri="{FF2B5EF4-FFF2-40B4-BE49-F238E27FC236}">
                    <a16:creationId xmlns:a16="http://schemas.microsoft.com/office/drawing/2014/main" id="{9F14EC68-6344-4FA8-985B-D58FAA955FB9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FB54EFFE-3E86-4399-B01C-7AFA3E2DECCB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6485C525-3DFD-45CA-8C16-A07FF316A167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E339871E-533B-48DD-8B46-52910EF45BF4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51103AF5-93B2-477B-903F-732A589B9788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A15B0232-10C0-4B6F-A4C0-1AB47F3C1043}"/>
                  </a:ext>
                </a:extLst>
              </p:cNvPr>
              <p:cNvSpPr txBox="1"/>
              <p:nvPr/>
            </p:nvSpPr>
            <p:spPr>
              <a:xfrm>
                <a:off x="4005936" y="4375581"/>
                <a:ext cx="325730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151" name="图片 150">
                <a:extLst>
                  <a:ext uri="{FF2B5EF4-FFF2-40B4-BE49-F238E27FC236}">
                    <a16:creationId xmlns:a16="http://schemas.microsoft.com/office/drawing/2014/main" id="{05DE953E-8160-4E1A-BCED-30C7F761DE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4036889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152" name="图片 151">
                <a:extLst>
                  <a:ext uri="{FF2B5EF4-FFF2-40B4-BE49-F238E27FC236}">
                    <a16:creationId xmlns:a16="http://schemas.microsoft.com/office/drawing/2014/main" id="{9DF418DD-A6A3-4961-8903-8C14B949867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153" name="文本框 152">
                <a:extLst>
                  <a:ext uri="{FF2B5EF4-FFF2-40B4-BE49-F238E27FC236}">
                    <a16:creationId xmlns:a16="http://schemas.microsoft.com/office/drawing/2014/main" id="{C1B1A58E-8A89-4E6D-BA13-E110031CCC02}"/>
                  </a:ext>
                </a:extLst>
              </p:cNvPr>
              <p:cNvSpPr txBox="1"/>
              <p:nvPr/>
            </p:nvSpPr>
            <p:spPr>
              <a:xfrm>
                <a:off x="1030088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154" name="文本框 153">
                <a:extLst>
                  <a:ext uri="{FF2B5EF4-FFF2-40B4-BE49-F238E27FC236}">
                    <a16:creationId xmlns:a16="http://schemas.microsoft.com/office/drawing/2014/main" id="{9813BE31-39B9-4CF8-99AB-3B62CCEF1ECB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155" name="图片 154">
                <a:extLst>
                  <a:ext uri="{FF2B5EF4-FFF2-40B4-BE49-F238E27FC236}">
                    <a16:creationId xmlns:a16="http://schemas.microsoft.com/office/drawing/2014/main" id="{A9195A72-D6C8-4D35-8E39-25546CEC39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1034174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id="{AF39DD00-8DC9-4213-B9F8-3D7E382B6263}"/>
                  </a:ext>
                </a:extLst>
              </p:cNvPr>
              <p:cNvSpPr txBox="1"/>
              <p:nvPr/>
            </p:nvSpPr>
            <p:spPr>
              <a:xfrm>
                <a:off x="4045023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2BB52A00-65D0-4880-BB76-52018C899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id="{05DDF674-DE46-4708-9735-0F69148953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cxnSp>
        <p:nvCxnSpPr>
          <p:cNvPr id="52" name="直接箭头连接符 51">
            <a:extLst>
              <a:ext uri="{FF2B5EF4-FFF2-40B4-BE49-F238E27FC236}">
                <a16:creationId xmlns:a16="http://schemas.microsoft.com/office/drawing/2014/main" id="{67BDA839-2F47-4AAE-9454-E87CB4C15C73}"/>
              </a:ext>
            </a:extLst>
          </p:cNvPr>
          <p:cNvCxnSpPr>
            <a:cxnSpLocks/>
            <a:stCxn id="150" idx="3"/>
          </p:cNvCxnSpPr>
          <p:nvPr/>
        </p:nvCxnSpPr>
        <p:spPr>
          <a:xfrm>
            <a:off x="6127858" y="1102175"/>
            <a:ext cx="1325178" cy="190070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9" name="直接箭头连接符 58">
            <a:extLst>
              <a:ext uri="{FF2B5EF4-FFF2-40B4-BE49-F238E27FC236}">
                <a16:creationId xmlns:a16="http://schemas.microsoft.com/office/drawing/2014/main" id="{54F19BA4-D591-4DD5-940D-3E91EB87E0B5}"/>
              </a:ext>
            </a:extLst>
          </p:cNvPr>
          <p:cNvCxnSpPr>
            <a:cxnSpLocks/>
            <a:stCxn id="147" idx="1"/>
          </p:cNvCxnSpPr>
          <p:nvPr/>
        </p:nvCxnSpPr>
        <p:spPr>
          <a:xfrm flipH="1">
            <a:off x="7917529" y="1102175"/>
            <a:ext cx="808448" cy="190070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60" name="文本框 59">
            <a:extLst>
              <a:ext uri="{FF2B5EF4-FFF2-40B4-BE49-F238E27FC236}">
                <a16:creationId xmlns:a16="http://schemas.microsoft.com/office/drawing/2014/main" id="{976B54F7-E0EF-4F91-B806-EA01C51333C7}"/>
              </a:ext>
            </a:extLst>
          </p:cNvPr>
          <p:cNvSpPr txBox="1"/>
          <p:nvPr/>
        </p:nvSpPr>
        <p:spPr>
          <a:xfrm>
            <a:off x="7379689" y="3750276"/>
            <a:ext cx="285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</a:t>
            </a:r>
            <a:endParaRPr lang="zh-CN" altLang="en-US" dirty="0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4219C915-823D-472E-A16A-05B2E3E7DA4A}"/>
              </a:ext>
            </a:extLst>
          </p:cNvPr>
          <p:cNvSpPr txBox="1"/>
          <p:nvPr/>
        </p:nvSpPr>
        <p:spPr>
          <a:xfrm>
            <a:off x="7818195" y="3746976"/>
            <a:ext cx="295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pic>
        <p:nvPicPr>
          <p:cNvPr id="62" name="图片 61">
            <a:extLst>
              <a:ext uri="{FF2B5EF4-FFF2-40B4-BE49-F238E27FC236}">
                <a16:creationId xmlns:a16="http://schemas.microsoft.com/office/drawing/2014/main" id="{13A9F6B1-0C5E-4526-B144-FA5CD540293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86532" y="3136476"/>
            <a:ext cx="388976" cy="641613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143FA28E-BD5F-4577-9905-1AFBA24F8C03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4122" t="12276" r="5600"/>
          <a:stretch/>
        </p:blipFill>
        <p:spPr>
          <a:xfrm>
            <a:off x="7649219" y="3054070"/>
            <a:ext cx="184016" cy="310983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0B649AE8-EB49-4210-B285-804396ECBE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2616" y="3243834"/>
            <a:ext cx="337195" cy="534255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8491C6C7-9B69-49DD-9D7D-B71F3483653A}"/>
              </a:ext>
            </a:extLst>
          </p:cNvPr>
          <p:cNvSpPr txBox="1"/>
          <p:nvPr/>
        </p:nvSpPr>
        <p:spPr>
          <a:xfrm>
            <a:off x="3334914" y="5284971"/>
            <a:ext cx="556201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P ≠ R and</a:t>
            </a:r>
            <a:r>
              <a:rPr lang="zh-CN" altLang="en-US" sz="2000" kern="0" dirty="0">
                <a:solidFill>
                  <a:srgbClr val="000000"/>
                </a:solidFill>
                <a:ea typeface="+mj-ea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F</a:t>
            </a: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 is shorter than C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,</a:t>
            </a:r>
            <a:r>
              <a:rPr lang="zh-CN" altLang="en-US" sz="2000" kern="0" dirty="0">
                <a:solidFill>
                  <a:srgbClr val="000000"/>
                </a:solidFill>
                <a:ea typeface="+mj-ea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execute the next instruction in sequence (L5)</a:t>
            </a:r>
            <a:endParaRPr kumimoji="0" lang="en-US" altLang="zh-CN" sz="2000" b="0" i="0" u="none" strike="noStrike" kern="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+mn-cs"/>
            </a:endParaRPr>
          </a:p>
        </p:txBody>
      </p:sp>
      <p:sp>
        <p:nvSpPr>
          <p:cNvPr id="34" name="内容占位符 2">
            <a:extLst>
              <a:ext uri="{FF2B5EF4-FFF2-40B4-BE49-F238E27FC236}">
                <a16:creationId xmlns:a16="http://schemas.microsoft.com/office/drawing/2014/main" id="{5F7F7C64-B6A6-477F-A0EE-14FDC85058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00" y="4125191"/>
            <a:ext cx="2771800" cy="2682331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L3: swap    flag, R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L4: </a:t>
            </a:r>
            <a:r>
              <a:rPr lang="en-US" altLang="zh-CN" sz="2000" dirty="0" err="1">
                <a:solidFill>
                  <a:srgbClr val="FF0000"/>
                </a:solidFill>
              </a:rPr>
              <a:t>cmp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     L9, </a:t>
            </a:r>
            <a:r>
              <a:rPr lang="en-US" altLang="zh-CN" sz="2000" dirty="0">
                <a:solidFill>
                  <a:srgbClr val="FF0000"/>
                </a:solidFill>
              </a:rPr>
              <a:t>L7</a:t>
            </a:r>
            <a:endParaRPr lang="en-US" altLang="zh-CN" sz="1800" dirty="0">
              <a:solidFill>
                <a:srgbClr val="FF0000"/>
              </a:solidFill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L5: </a:t>
            </a:r>
            <a:r>
              <a:rPr lang="en-US" altLang="zh-CN" sz="2000" dirty="0">
                <a:latin typeface="Arial"/>
                <a:ea typeface="宋体"/>
              </a:rPr>
              <a:t>swap    P, L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L6: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L	  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lang="en-US" altLang="zh-CN" sz="2000" dirty="0"/>
              <a:t>L7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P	      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L8: </a:t>
            </a:r>
            <a:r>
              <a:rPr lang="en-US" altLang="zh-CN" sz="2000" dirty="0" err="1">
                <a:latin typeface="Arial"/>
                <a:ea typeface="宋体"/>
              </a:rPr>
              <a:t>goto</a:t>
            </a:r>
            <a:r>
              <a:rPr lang="en-US" altLang="zh-CN" sz="2000" dirty="0">
                <a:latin typeface="Arial"/>
                <a:ea typeface="宋体"/>
              </a:rPr>
              <a:t>      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lang="en-US" altLang="zh-CN" sz="2000" dirty="0">
                <a:latin typeface="Arial"/>
                <a:ea typeface="宋体"/>
              </a:rPr>
              <a:t>          </a:t>
            </a:r>
          </a:p>
          <a:p>
            <a:pPr marL="0" indent="0">
              <a:buNone/>
            </a:pPr>
            <a:r>
              <a:rPr lang="en-US" altLang="zh-CN" sz="2000" dirty="0">
                <a:latin typeface="Arial"/>
                <a:ea typeface="宋体"/>
              </a:rPr>
              <a:t>L9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>
                <a:latin typeface="Arial"/>
                <a:ea typeface="宋体"/>
              </a:rPr>
              <a:t>swap    flag,</a:t>
            </a:r>
            <a:r>
              <a:rPr lang="zh-CN" altLang="en-US" sz="2000" dirty="0">
                <a:latin typeface="Arial"/>
                <a:ea typeface="宋体"/>
              </a:rPr>
              <a:t> </a:t>
            </a:r>
            <a:r>
              <a:rPr lang="en-US" altLang="zh-CN" sz="2000" dirty="0">
                <a:latin typeface="Arial"/>
                <a:ea typeface="宋体"/>
              </a:rPr>
              <a:t>L     </a:t>
            </a:r>
            <a:endParaRPr lang="zh-CN" altLang="en-US" sz="1800" dirty="0"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8396775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043608" y="3216077"/>
          <a:ext cx="6809481" cy="3389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6" name="文档" r:id="rId3" imgW="4321175" imgH="2152015" progId="Word.Document.12">
                  <p:embed/>
                </p:oleObj>
              </mc:Choice>
              <mc:Fallback>
                <p:oleObj name="文档" r:id="rId3" imgW="4321175" imgH="2152015" progId="Word.Document.12">
                  <p:embed/>
                  <p:pic>
                    <p:nvPicPr>
                      <p:cNvPr id="10" name="对象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3608" y="3216077"/>
                        <a:ext cx="6809481" cy="33896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Criteria of each student’s design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52736"/>
            <a:ext cx="8496944" cy="2520280"/>
          </a:xfrm>
        </p:spPr>
        <p:txBody>
          <a:bodyPr/>
          <a:lstStyle/>
          <a:p>
            <a:r>
              <a:rPr lang="en-US" altLang="zh-CN" sz="2400" dirty="0"/>
              <a:t>The evaluation must show that the design satisfies three correctness properties:</a:t>
            </a:r>
          </a:p>
          <a:p>
            <a:pPr lvl="1"/>
            <a:r>
              <a:rPr lang="en-US" altLang="zh-CN" sz="1800" dirty="0"/>
              <a:t>Result correctness: the students are indeed ordered by height</a:t>
            </a:r>
          </a:p>
          <a:p>
            <a:pPr lvl="1"/>
            <a:r>
              <a:rPr lang="en-US" altLang="zh-CN" sz="1800" dirty="0"/>
              <a:t>Algorithmic correctness: the execution implements the quicksort algorithm</a:t>
            </a:r>
          </a:p>
          <a:p>
            <a:pPr lvl="1"/>
            <a:r>
              <a:rPr lang="en-US" altLang="zh-CN" sz="1800" dirty="0"/>
              <a:t>Systems correctness: the team computer executes the program sequentially, i.e., step-by-step, one instruction after another</a:t>
            </a:r>
          </a:p>
          <a:p>
            <a:pPr lvl="2"/>
            <a:r>
              <a:rPr lang="en-US" altLang="zh-CN" sz="1330" dirty="0"/>
              <a:t>Instruction</a:t>
            </a:r>
            <a:r>
              <a:rPr lang="zh-CN" altLang="zh-CN" sz="1330" dirty="0"/>
              <a:t>-driven</a:t>
            </a:r>
            <a:r>
              <a:rPr lang="en-US" altLang="zh-CN" sz="1330" dirty="0"/>
              <a:t>:</a:t>
            </a:r>
            <a:r>
              <a:rPr lang="zh-CN" altLang="zh-CN" sz="1330" dirty="0"/>
              <a:t>  </a:t>
            </a:r>
            <a:r>
              <a:rPr lang="en-US" altLang="zh-CN" sz="1330" dirty="0"/>
              <a:t> every one in Data Group, NO ORDER NO MOVE!</a:t>
            </a:r>
          </a:p>
          <a:p>
            <a:pPr lvl="2"/>
            <a:r>
              <a:rPr lang="zh-CN" altLang="zh-CN" sz="1330" dirty="0"/>
              <a:t>Serial execution</a:t>
            </a:r>
            <a:r>
              <a:rPr lang="en-US" altLang="zh-CN" sz="1330" dirty="0"/>
              <a:t>: the next instruction starts only when the current instruction finishes.</a:t>
            </a:r>
            <a:r>
              <a:rPr lang="zh-CN" altLang="zh-CN" sz="1330" dirty="0"/>
              <a:t>    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4FEA1-8D4F-4C27-B315-433CCAC1694E}" type="slidenum">
              <a:rPr lang="en-US" altLang="zh-CN" smtClean="0"/>
              <a:t>6</a:t>
            </a:fld>
            <a:endParaRPr lang="en-US" altLang="zh-CN"/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4"/>
            <a:ext cx="8712968" cy="98236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ea typeface="黑体" panose="02010609060101010101" pitchFamily="49" charset="-122"/>
              </a:rPr>
              <a:t>11: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Swap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FFA3CB08-EE17-48C5-B3D2-E592E4A07C4A}"/>
              </a:ext>
            </a:extLst>
          </p:cNvPr>
          <p:cNvSpPr txBox="1"/>
          <p:nvPr/>
        </p:nvSpPr>
        <p:spPr>
          <a:xfrm>
            <a:off x="4762420" y="6054427"/>
            <a:ext cx="20418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kumimoji="0" lang="en-US" altLang="zh-CN" sz="20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n-cs"/>
              </a:rPr>
              <a:t>Swap A and F</a:t>
            </a: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B232988D-90B1-4081-870F-2716EAB46A06}"/>
              </a:ext>
            </a:extLst>
          </p:cNvPr>
          <p:cNvGrpSpPr/>
          <p:nvPr/>
        </p:nvGrpSpPr>
        <p:grpSpPr>
          <a:xfrm>
            <a:off x="2945592" y="61988"/>
            <a:ext cx="6028785" cy="2154735"/>
            <a:chOff x="3069336" y="54035"/>
            <a:chExt cx="6028785" cy="2154735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1A89F7F2-4A63-4B50-AF2C-949E3A6322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69336" y="54035"/>
              <a:ext cx="6026220" cy="2154735"/>
              <a:chOff x="1005488" y="3429000"/>
              <a:chExt cx="6553759" cy="2343365"/>
            </a:xfrm>
          </p:grpSpPr>
          <p:pic>
            <p:nvPicPr>
              <p:cNvPr id="140" name="图片 139">
                <a:extLst>
                  <a:ext uri="{FF2B5EF4-FFF2-40B4-BE49-F238E27FC236}">
                    <a16:creationId xmlns:a16="http://schemas.microsoft.com/office/drawing/2014/main" id="{FD033984-F20A-48E8-8E05-A019B3378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5488" y="3629025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141" name="图片 140">
                <a:extLst>
                  <a:ext uri="{FF2B5EF4-FFF2-40B4-BE49-F238E27FC236}">
                    <a16:creationId xmlns:a16="http://schemas.microsoft.com/office/drawing/2014/main" id="{49DFFCB3-C12E-472E-81B9-6428F57248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0652" y="3781425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142" name="图片 141">
                <a:extLst>
                  <a:ext uri="{FF2B5EF4-FFF2-40B4-BE49-F238E27FC236}">
                    <a16:creationId xmlns:a16="http://schemas.microsoft.com/office/drawing/2014/main" id="{50F5D398-474F-4950-9173-0561FAB298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143" name="图片 142">
                <a:extLst>
                  <a:ext uri="{FF2B5EF4-FFF2-40B4-BE49-F238E27FC236}">
                    <a16:creationId xmlns:a16="http://schemas.microsoft.com/office/drawing/2014/main" id="{9C28719D-E908-46F5-A8A9-1526506A9A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144" name="图片 143">
                <a:extLst>
                  <a:ext uri="{FF2B5EF4-FFF2-40B4-BE49-F238E27FC236}">
                    <a16:creationId xmlns:a16="http://schemas.microsoft.com/office/drawing/2014/main" id="{D92834DC-24BB-4CE1-975C-9C20B29268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145" name="文本框 144">
                <a:extLst>
                  <a:ext uri="{FF2B5EF4-FFF2-40B4-BE49-F238E27FC236}">
                    <a16:creationId xmlns:a16="http://schemas.microsoft.com/office/drawing/2014/main" id="{9F14EC68-6344-4FA8-985B-D58FAA955FB9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FB54EFFE-3E86-4399-B01C-7AFA3E2DECCB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6485C525-3DFD-45CA-8C16-A07FF316A167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E339871E-533B-48DD-8B46-52910EF45BF4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51103AF5-93B2-477B-903F-732A589B9788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A15B0232-10C0-4B6F-A4C0-1AB47F3C1043}"/>
                  </a:ext>
                </a:extLst>
              </p:cNvPr>
              <p:cNvSpPr txBox="1"/>
              <p:nvPr/>
            </p:nvSpPr>
            <p:spPr>
              <a:xfrm>
                <a:off x="4005936" y="4375581"/>
                <a:ext cx="325730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151" name="图片 150">
                <a:extLst>
                  <a:ext uri="{FF2B5EF4-FFF2-40B4-BE49-F238E27FC236}">
                    <a16:creationId xmlns:a16="http://schemas.microsoft.com/office/drawing/2014/main" id="{05DE953E-8160-4E1A-BCED-30C7F761DE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4036889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152" name="图片 151">
                <a:extLst>
                  <a:ext uri="{FF2B5EF4-FFF2-40B4-BE49-F238E27FC236}">
                    <a16:creationId xmlns:a16="http://schemas.microsoft.com/office/drawing/2014/main" id="{9DF418DD-A6A3-4961-8903-8C14B949867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153" name="文本框 152">
                <a:extLst>
                  <a:ext uri="{FF2B5EF4-FFF2-40B4-BE49-F238E27FC236}">
                    <a16:creationId xmlns:a16="http://schemas.microsoft.com/office/drawing/2014/main" id="{C1B1A58E-8A89-4E6D-BA13-E110031CCC02}"/>
                  </a:ext>
                </a:extLst>
              </p:cNvPr>
              <p:cNvSpPr txBox="1"/>
              <p:nvPr/>
            </p:nvSpPr>
            <p:spPr>
              <a:xfrm>
                <a:off x="1123318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154" name="文本框 153">
                <a:extLst>
                  <a:ext uri="{FF2B5EF4-FFF2-40B4-BE49-F238E27FC236}">
                    <a16:creationId xmlns:a16="http://schemas.microsoft.com/office/drawing/2014/main" id="{9813BE31-39B9-4CF8-99AB-3B62CCEF1ECB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155" name="图片 154">
                <a:extLst>
                  <a:ext uri="{FF2B5EF4-FFF2-40B4-BE49-F238E27FC236}">
                    <a16:creationId xmlns:a16="http://schemas.microsoft.com/office/drawing/2014/main" id="{A9195A72-D6C8-4D35-8E39-25546CEC39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1127403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id="{AF39DD00-8DC9-4213-B9F8-3D7E382B6263}"/>
                  </a:ext>
                </a:extLst>
              </p:cNvPr>
              <p:cNvSpPr txBox="1"/>
              <p:nvPr/>
            </p:nvSpPr>
            <p:spPr>
              <a:xfrm>
                <a:off x="4045023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2BB52A00-65D0-4880-BB76-52018C899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id="{05DDF674-DE46-4708-9735-0F69148953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FDE9298-03BB-48F9-B9AD-0846952BEB21}"/>
              </a:ext>
            </a:extLst>
          </p:cNvPr>
          <p:cNvGrpSpPr/>
          <p:nvPr/>
        </p:nvGrpSpPr>
        <p:grpSpPr>
          <a:xfrm>
            <a:off x="3073850" y="3434505"/>
            <a:ext cx="5911161" cy="2154735"/>
            <a:chOff x="3186960" y="54035"/>
            <a:chExt cx="5911161" cy="2154735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6B0C4271-0379-4914-A205-0E5A8C28151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86960" y="54035"/>
              <a:ext cx="5908597" cy="2154735"/>
              <a:chOff x="1133410" y="3429000"/>
              <a:chExt cx="6425837" cy="2343365"/>
            </a:xfrm>
          </p:grpSpPr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72F1310E-447A-4C33-8EBB-3B7A42788B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26676" y="3629025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2EADF35A-283A-4AC5-8E27-96260B912A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33410" y="3781425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D7518EB2-CBA8-4C89-B817-AC211F0F64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41" name="图片 40">
                <a:extLst>
                  <a:ext uri="{FF2B5EF4-FFF2-40B4-BE49-F238E27FC236}">
                    <a16:creationId xmlns:a16="http://schemas.microsoft.com/office/drawing/2014/main" id="{A0683ED4-FEFF-48DD-B2CB-37C06EB703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42" name="图片 41">
                <a:extLst>
                  <a:ext uri="{FF2B5EF4-FFF2-40B4-BE49-F238E27FC236}">
                    <a16:creationId xmlns:a16="http://schemas.microsoft.com/office/drawing/2014/main" id="{00827EB8-A720-45FA-91C3-ADA35BDB4BA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E4F8E1E1-C410-44EA-AAD4-31C31D9081C2}"/>
                  </a:ext>
                </a:extLst>
              </p:cNvPr>
              <p:cNvSpPr txBox="1"/>
              <p:nvPr/>
            </p:nvSpPr>
            <p:spPr>
              <a:xfrm>
                <a:off x="4009872" y="4375581"/>
                <a:ext cx="338554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C91A22A6-F595-4221-ADCA-0D7ECDC95042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9BC9FBDC-BFD0-4850-967F-5CDABB2AC4A7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4DEB9287-A0A3-4DB5-B69A-A8FCF406D76B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DD6E35D5-1002-4938-A816-CC082ADF2945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61DFC431-3C6D-4022-B911-79D26CF5F31C}"/>
                  </a:ext>
                </a:extLst>
              </p:cNvPr>
              <p:cNvSpPr txBox="1"/>
              <p:nvPr/>
            </p:nvSpPr>
            <p:spPr>
              <a:xfrm>
                <a:off x="1198694" y="4375581"/>
                <a:ext cx="325730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id="{E28F1E8F-8B36-46F2-9E2D-03EECB5A960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4036889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51" name="图片 50">
                <a:extLst>
                  <a:ext uri="{FF2B5EF4-FFF2-40B4-BE49-F238E27FC236}">
                    <a16:creationId xmlns:a16="http://schemas.microsoft.com/office/drawing/2014/main" id="{066380A5-EEA3-4E1F-86C4-61F9BF75BBB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AE646DBF-3377-498B-B4E4-3FD05863ED4B}"/>
                  </a:ext>
                </a:extLst>
              </p:cNvPr>
              <p:cNvSpPr txBox="1"/>
              <p:nvPr/>
            </p:nvSpPr>
            <p:spPr>
              <a:xfrm>
                <a:off x="1164754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DA5C422C-1C6F-4AF6-A449-EEB24031B537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55" name="图片 54">
                <a:extLst>
                  <a:ext uri="{FF2B5EF4-FFF2-40B4-BE49-F238E27FC236}">
                    <a16:creationId xmlns:a16="http://schemas.microsoft.com/office/drawing/2014/main" id="{A91E99F2-5717-49FA-AEC7-0253D361AC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1168841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4B9DA025-EDBA-46D4-A3D0-D54CA96A3FF8}"/>
                  </a:ext>
                </a:extLst>
              </p:cNvPr>
              <p:cNvSpPr txBox="1"/>
              <p:nvPr/>
            </p:nvSpPr>
            <p:spPr>
              <a:xfrm>
                <a:off x="4045023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35356905-3347-4A2A-9D5C-094ED7B67F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B4E0DB5F-6BA2-46B5-862F-3ED83BB0A3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sp>
        <p:nvSpPr>
          <p:cNvPr id="58" name="箭头: 下 57">
            <a:extLst>
              <a:ext uri="{FF2B5EF4-FFF2-40B4-BE49-F238E27FC236}">
                <a16:creationId xmlns:a16="http://schemas.microsoft.com/office/drawing/2014/main" id="{2883C396-F45E-4682-B0F6-41E2049B0AE6}"/>
              </a:ext>
            </a:extLst>
          </p:cNvPr>
          <p:cNvSpPr/>
          <p:nvPr/>
        </p:nvSpPr>
        <p:spPr>
          <a:xfrm>
            <a:off x="5611592" y="2500597"/>
            <a:ext cx="359027" cy="7073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内容占位符 2">
            <a:extLst>
              <a:ext uri="{FF2B5EF4-FFF2-40B4-BE49-F238E27FC236}">
                <a16:creationId xmlns:a16="http://schemas.microsoft.com/office/drawing/2014/main" id="{D335282D-152D-414A-8C15-A9A02FD82B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00" y="4125191"/>
            <a:ext cx="2771800" cy="2682331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L3: swap    flag, R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L4: </a:t>
            </a:r>
            <a:r>
              <a:rPr lang="en-US" altLang="zh-CN" sz="2000" dirty="0" err="1"/>
              <a:t>cmp</a:t>
            </a:r>
            <a:r>
              <a:rPr lang="en-US" altLang="zh-CN" sz="2000" dirty="0">
                <a:latin typeface="Arial"/>
                <a:ea typeface="宋体"/>
              </a:rPr>
              <a:t>     L9, </a:t>
            </a:r>
            <a:r>
              <a:rPr lang="en-US" altLang="zh-CN" sz="2000" dirty="0"/>
              <a:t>L7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L5: 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swap    P, L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L6: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L	  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lang="en-US" altLang="zh-CN" sz="2000" dirty="0"/>
              <a:t>L7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P	      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L8: </a:t>
            </a:r>
            <a:r>
              <a:rPr lang="en-US" altLang="zh-CN" sz="2000" dirty="0" err="1">
                <a:latin typeface="Arial"/>
                <a:ea typeface="宋体"/>
              </a:rPr>
              <a:t>goto</a:t>
            </a:r>
            <a:r>
              <a:rPr lang="en-US" altLang="zh-CN" sz="2000" dirty="0">
                <a:latin typeface="Arial"/>
                <a:ea typeface="宋体"/>
              </a:rPr>
              <a:t>      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lang="en-US" altLang="zh-CN" sz="2000" dirty="0">
                <a:latin typeface="Arial"/>
                <a:ea typeface="宋体"/>
              </a:rPr>
              <a:t>          </a:t>
            </a:r>
          </a:p>
          <a:p>
            <a:pPr marL="0" indent="0">
              <a:buNone/>
            </a:pPr>
            <a:r>
              <a:rPr lang="en-US" altLang="zh-CN" sz="2000" dirty="0">
                <a:latin typeface="Arial"/>
                <a:ea typeface="宋体"/>
              </a:rPr>
              <a:t>L9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>
                <a:latin typeface="Arial"/>
                <a:ea typeface="宋体"/>
              </a:rPr>
              <a:t>swap    flag,</a:t>
            </a:r>
            <a:r>
              <a:rPr lang="zh-CN" altLang="en-US" sz="2000" dirty="0">
                <a:latin typeface="Arial"/>
                <a:ea typeface="宋体"/>
              </a:rPr>
              <a:t> </a:t>
            </a:r>
            <a:r>
              <a:rPr lang="en-US" altLang="zh-CN" sz="2000" dirty="0">
                <a:latin typeface="Arial"/>
                <a:ea typeface="宋体"/>
              </a:rPr>
              <a:t>L     </a:t>
            </a:r>
            <a:endParaRPr lang="zh-CN" altLang="en-US" sz="1800" dirty="0"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10140682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4"/>
            <a:ext cx="8712968" cy="98236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ea typeface="黑体" panose="02010609060101010101" pitchFamily="49" charset="-122"/>
              </a:rPr>
              <a:t>12: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3200" dirty="0">
                <a:ea typeface="黑体" panose="02010609060101010101" pitchFamily="49" charset="-122"/>
              </a:rPr>
              <a:t> moves 1 position to right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B232988D-90B1-4081-870F-2716EAB46A06}"/>
              </a:ext>
            </a:extLst>
          </p:cNvPr>
          <p:cNvGrpSpPr/>
          <p:nvPr/>
        </p:nvGrpSpPr>
        <p:grpSpPr>
          <a:xfrm>
            <a:off x="2921372" y="1210652"/>
            <a:ext cx="5987360" cy="2154735"/>
            <a:chOff x="3110761" y="54035"/>
            <a:chExt cx="5987360" cy="2154735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1A89F7F2-4A63-4B50-AF2C-949E3A6322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10761" y="54035"/>
              <a:ext cx="5984795" cy="2154735"/>
              <a:chOff x="1050540" y="3429000"/>
              <a:chExt cx="6508707" cy="2343365"/>
            </a:xfrm>
          </p:grpSpPr>
          <p:pic>
            <p:nvPicPr>
              <p:cNvPr id="140" name="图片 139">
                <a:extLst>
                  <a:ext uri="{FF2B5EF4-FFF2-40B4-BE49-F238E27FC236}">
                    <a16:creationId xmlns:a16="http://schemas.microsoft.com/office/drawing/2014/main" id="{FD033984-F20A-48E8-8E05-A019B3378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812730" y="3629025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141" name="图片 140">
                <a:extLst>
                  <a:ext uri="{FF2B5EF4-FFF2-40B4-BE49-F238E27FC236}">
                    <a16:creationId xmlns:a16="http://schemas.microsoft.com/office/drawing/2014/main" id="{49DFFCB3-C12E-472E-81B9-6428F57248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50540" y="3781425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142" name="图片 141">
                <a:extLst>
                  <a:ext uri="{FF2B5EF4-FFF2-40B4-BE49-F238E27FC236}">
                    <a16:creationId xmlns:a16="http://schemas.microsoft.com/office/drawing/2014/main" id="{50F5D398-474F-4950-9173-0561FAB298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143" name="图片 142">
                <a:extLst>
                  <a:ext uri="{FF2B5EF4-FFF2-40B4-BE49-F238E27FC236}">
                    <a16:creationId xmlns:a16="http://schemas.microsoft.com/office/drawing/2014/main" id="{9C28719D-E908-46F5-A8A9-1526506A9A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144" name="图片 143">
                <a:extLst>
                  <a:ext uri="{FF2B5EF4-FFF2-40B4-BE49-F238E27FC236}">
                    <a16:creationId xmlns:a16="http://schemas.microsoft.com/office/drawing/2014/main" id="{D92834DC-24BB-4CE1-975C-9C20B29268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145" name="文本框 144">
                <a:extLst>
                  <a:ext uri="{FF2B5EF4-FFF2-40B4-BE49-F238E27FC236}">
                    <a16:creationId xmlns:a16="http://schemas.microsoft.com/office/drawing/2014/main" id="{9F14EC68-6344-4FA8-985B-D58FAA955FB9}"/>
                  </a:ext>
                </a:extLst>
              </p:cNvPr>
              <p:cNvSpPr txBox="1"/>
              <p:nvPr/>
            </p:nvSpPr>
            <p:spPr>
              <a:xfrm>
                <a:off x="3895927" y="4375581"/>
                <a:ext cx="338554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FB54EFFE-3E86-4399-B01C-7AFA3E2DECCB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6485C525-3DFD-45CA-8C16-A07FF316A167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E339871E-533B-48DD-8B46-52910EF45BF4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51103AF5-93B2-477B-903F-732A589B9788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A15B0232-10C0-4B6F-A4C0-1AB47F3C1043}"/>
                  </a:ext>
                </a:extLst>
              </p:cNvPr>
              <p:cNvSpPr txBox="1"/>
              <p:nvPr/>
            </p:nvSpPr>
            <p:spPr>
              <a:xfrm>
                <a:off x="1115824" y="4375581"/>
                <a:ext cx="325730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151" name="图片 150">
                <a:extLst>
                  <a:ext uri="{FF2B5EF4-FFF2-40B4-BE49-F238E27FC236}">
                    <a16:creationId xmlns:a16="http://schemas.microsoft.com/office/drawing/2014/main" id="{05DE953E-8160-4E1A-BCED-30C7F761DE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4036889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152" name="图片 151">
                <a:extLst>
                  <a:ext uri="{FF2B5EF4-FFF2-40B4-BE49-F238E27FC236}">
                    <a16:creationId xmlns:a16="http://schemas.microsoft.com/office/drawing/2014/main" id="{9DF418DD-A6A3-4961-8903-8C14B949867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153" name="文本框 152">
                <a:extLst>
                  <a:ext uri="{FF2B5EF4-FFF2-40B4-BE49-F238E27FC236}">
                    <a16:creationId xmlns:a16="http://schemas.microsoft.com/office/drawing/2014/main" id="{C1B1A58E-8A89-4E6D-BA13-E110031CCC02}"/>
                  </a:ext>
                </a:extLst>
              </p:cNvPr>
              <p:cNvSpPr txBox="1"/>
              <p:nvPr/>
            </p:nvSpPr>
            <p:spPr>
              <a:xfrm>
                <a:off x="1123318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154" name="文本框 153">
                <a:extLst>
                  <a:ext uri="{FF2B5EF4-FFF2-40B4-BE49-F238E27FC236}">
                    <a16:creationId xmlns:a16="http://schemas.microsoft.com/office/drawing/2014/main" id="{9813BE31-39B9-4CF8-99AB-3B62CCEF1ECB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155" name="图片 154">
                <a:extLst>
                  <a:ext uri="{FF2B5EF4-FFF2-40B4-BE49-F238E27FC236}">
                    <a16:creationId xmlns:a16="http://schemas.microsoft.com/office/drawing/2014/main" id="{A9195A72-D6C8-4D35-8E39-25546CEC39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1127403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id="{AF39DD00-8DC9-4213-B9F8-3D7E382B6263}"/>
                  </a:ext>
                </a:extLst>
              </p:cNvPr>
              <p:cNvSpPr txBox="1"/>
              <p:nvPr/>
            </p:nvSpPr>
            <p:spPr>
              <a:xfrm>
                <a:off x="4045023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2BB52A00-65D0-4880-BB76-52018C899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id="{05DDF674-DE46-4708-9735-0F69148953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sp>
        <p:nvSpPr>
          <p:cNvPr id="52" name="箭头: 下 51">
            <a:extLst>
              <a:ext uri="{FF2B5EF4-FFF2-40B4-BE49-F238E27FC236}">
                <a16:creationId xmlns:a16="http://schemas.microsoft.com/office/drawing/2014/main" id="{855FB3FA-7774-4B5C-B8CB-048F8B6D3487}"/>
              </a:ext>
            </a:extLst>
          </p:cNvPr>
          <p:cNvSpPr/>
          <p:nvPr/>
        </p:nvSpPr>
        <p:spPr>
          <a:xfrm>
            <a:off x="6194095" y="3527612"/>
            <a:ext cx="359027" cy="7073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8AFA40B6-BAD5-4066-AC3C-6AC5F1EF9BF4}"/>
              </a:ext>
            </a:extLst>
          </p:cNvPr>
          <p:cNvGrpSpPr/>
          <p:nvPr/>
        </p:nvGrpSpPr>
        <p:grpSpPr>
          <a:xfrm>
            <a:off x="2981401" y="4154585"/>
            <a:ext cx="5987360" cy="2154735"/>
            <a:chOff x="3110761" y="54035"/>
            <a:chExt cx="5987360" cy="2154735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80089905-DC86-4DA4-8EAE-C26D05AB18A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10761" y="54035"/>
              <a:ext cx="5984795" cy="2154735"/>
              <a:chOff x="1050540" y="3429000"/>
              <a:chExt cx="6508707" cy="2343365"/>
            </a:xfrm>
          </p:grpSpPr>
          <p:pic>
            <p:nvPicPr>
              <p:cNvPr id="62" name="图片 61">
                <a:extLst>
                  <a:ext uri="{FF2B5EF4-FFF2-40B4-BE49-F238E27FC236}">
                    <a16:creationId xmlns:a16="http://schemas.microsoft.com/office/drawing/2014/main" id="{9FE63DAC-BD9F-48E5-A75D-81CA4F6444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812730" y="3629025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63" name="图片 62">
                <a:extLst>
                  <a:ext uri="{FF2B5EF4-FFF2-40B4-BE49-F238E27FC236}">
                    <a16:creationId xmlns:a16="http://schemas.microsoft.com/office/drawing/2014/main" id="{CC53774A-2427-405F-9A7D-3CE77791B2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50540" y="3781425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64" name="图片 63">
                <a:extLst>
                  <a:ext uri="{FF2B5EF4-FFF2-40B4-BE49-F238E27FC236}">
                    <a16:creationId xmlns:a16="http://schemas.microsoft.com/office/drawing/2014/main" id="{EB3582C2-DC34-4A39-98C1-E6346AF9E7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65" name="图片 64">
                <a:extLst>
                  <a:ext uri="{FF2B5EF4-FFF2-40B4-BE49-F238E27FC236}">
                    <a16:creationId xmlns:a16="http://schemas.microsoft.com/office/drawing/2014/main" id="{CE7C55E6-F6E8-471A-817E-1322739741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66" name="图片 65">
                <a:extLst>
                  <a:ext uri="{FF2B5EF4-FFF2-40B4-BE49-F238E27FC236}">
                    <a16:creationId xmlns:a16="http://schemas.microsoft.com/office/drawing/2014/main" id="{9031AE85-5E1B-421C-80DC-8215DFC0EC1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E31AD24E-4463-4F6D-BB06-BBCED4316A46}"/>
                  </a:ext>
                </a:extLst>
              </p:cNvPr>
              <p:cNvSpPr txBox="1"/>
              <p:nvPr/>
            </p:nvSpPr>
            <p:spPr>
              <a:xfrm>
                <a:off x="3895927" y="4375581"/>
                <a:ext cx="338554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650A7F0F-81B7-447D-A54F-787694B76983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1ECEDE0E-B14B-45C2-85E1-E8CC167A5C34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48CB2031-5866-46AD-9040-A4279660BA37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9CD7C352-A758-4C3C-9C31-CB9C880B3D65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F74720DA-811C-40CD-913D-F86D168F7682}"/>
                  </a:ext>
                </a:extLst>
              </p:cNvPr>
              <p:cNvSpPr txBox="1"/>
              <p:nvPr/>
            </p:nvSpPr>
            <p:spPr>
              <a:xfrm>
                <a:off x="1115824" y="4375581"/>
                <a:ext cx="325730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73" name="图片 72">
                <a:extLst>
                  <a:ext uri="{FF2B5EF4-FFF2-40B4-BE49-F238E27FC236}">
                    <a16:creationId xmlns:a16="http://schemas.microsoft.com/office/drawing/2014/main" id="{9B684FC1-4B26-48C8-A8CA-12EFCE959A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3995454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74" name="图片 73">
                <a:extLst>
                  <a:ext uri="{FF2B5EF4-FFF2-40B4-BE49-F238E27FC236}">
                    <a16:creationId xmlns:a16="http://schemas.microsoft.com/office/drawing/2014/main" id="{2D920B48-4F53-43A5-958F-DA59336C468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E6F46421-544D-43FD-B89A-8B735A016CDF}"/>
                  </a:ext>
                </a:extLst>
              </p:cNvPr>
              <p:cNvSpPr txBox="1"/>
              <p:nvPr/>
            </p:nvSpPr>
            <p:spPr>
              <a:xfrm>
                <a:off x="2594271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6168686C-A03B-4613-A5C2-E83F32BD13A1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77" name="图片 76">
                <a:extLst>
                  <a:ext uri="{FF2B5EF4-FFF2-40B4-BE49-F238E27FC236}">
                    <a16:creationId xmlns:a16="http://schemas.microsoft.com/office/drawing/2014/main" id="{B5822708-5E2F-4339-A6F4-05FDC8A5A2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598356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9D78D6FE-E96E-4418-94E6-A85E11A35BE5}"/>
                  </a:ext>
                </a:extLst>
              </p:cNvPr>
              <p:cNvSpPr txBox="1"/>
              <p:nvPr/>
            </p:nvSpPr>
            <p:spPr>
              <a:xfrm>
                <a:off x="4003588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FEF3A51C-BD6B-4320-80DC-508814E02D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EFE85A3E-DBEB-4A7C-B9A3-2774D0833C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sp>
        <p:nvSpPr>
          <p:cNvPr id="48" name="内容占位符 2">
            <a:extLst>
              <a:ext uri="{FF2B5EF4-FFF2-40B4-BE49-F238E27FC236}">
                <a16:creationId xmlns:a16="http://schemas.microsoft.com/office/drawing/2014/main" id="{E61DD5FE-D948-4CA4-85CF-EFD36544B9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00" y="4125191"/>
            <a:ext cx="2771800" cy="2682331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L3: swap    flag, R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L4: </a:t>
            </a:r>
            <a:r>
              <a:rPr lang="en-US" altLang="zh-CN" sz="2000" dirty="0" err="1"/>
              <a:t>cmp</a:t>
            </a:r>
            <a:r>
              <a:rPr lang="en-US" altLang="zh-CN" sz="2000" dirty="0">
                <a:latin typeface="Arial"/>
                <a:ea typeface="宋体"/>
              </a:rPr>
              <a:t>     L9, </a:t>
            </a:r>
            <a:r>
              <a:rPr lang="en-US" altLang="zh-CN" sz="2000" dirty="0"/>
              <a:t>L7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L5: </a:t>
            </a:r>
            <a:r>
              <a:rPr lang="en-US" altLang="zh-CN" sz="2000" dirty="0">
                <a:latin typeface="Arial"/>
                <a:ea typeface="宋体"/>
              </a:rPr>
              <a:t>swap    P, L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L6: </a:t>
            </a:r>
            <a:r>
              <a:rPr lang="en-US" altLang="zh-CN" sz="2000" dirty="0" err="1">
                <a:solidFill>
                  <a:srgbClr val="FF0000"/>
                </a:solidFill>
                <a:latin typeface="Arial"/>
                <a:ea typeface="宋体"/>
              </a:rPr>
              <a:t>inc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        L	  </a:t>
            </a:r>
            <a:endParaRPr lang="en-US" altLang="zh-CN" sz="1800" dirty="0">
              <a:solidFill>
                <a:srgbClr val="FF0000"/>
              </a:solidFill>
              <a:latin typeface="Arial"/>
              <a:ea typeface="宋体"/>
            </a:endParaRPr>
          </a:p>
          <a:p>
            <a:pPr marL="0" indent="0">
              <a:buNone/>
            </a:pPr>
            <a:r>
              <a:rPr lang="en-US" altLang="zh-CN" sz="2000" dirty="0"/>
              <a:t>L7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P	      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L8: </a:t>
            </a:r>
            <a:r>
              <a:rPr lang="en-US" altLang="zh-CN" sz="2000" dirty="0" err="1">
                <a:latin typeface="Arial"/>
                <a:ea typeface="宋体"/>
              </a:rPr>
              <a:t>goto</a:t>
            </a:r>
            <a:r>
              <a:rPr lang="en-US" altLang="zh-CN" sz="2000" dirty="0">
                <a:latin typeface="Arial"/>
                <a:ea typeface="宋体"/>
              </a:rPr>
              <a:t>      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lang="en-US" altLang="zh-CN" sz="2000" dirty="0">
                <a:latin typeface="Arial"/>
                <a:ea typeface="宋体"/>
              </a:rPr>
              <a:t>          </a:t>
            </a:r>
          </a:p>
          <a:p>
            <a:pPr marL="0" indent="0">
              <a:buNone/>
            </a:pPr>
            <a:r>
              <a:rPr lang="en-US" altLang="zh-CN" sz="2000" dirty="0">
                <a:latin typeface="Arial"/>
                <a:ea typeface="宋体"/>
              </a:rPr>
              <a:t>L9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>
                <a:latin typeface="Arial"/>
                <a:ea typeface="宋体"/>
              </a:rPr>
              <a:t>swap    flag,</a:t>
            </a:r>
            <a:r>
              <a:rPr lang="zh-CN" altLang="en-US" sz="2000" dirty="0">
                <a:latin typeface="Arial"/>
                <a:ea typeface="宋体"/>
              </a:rPr>
              <a:t> </a:t>
            </a:r>
            <a:r>
              <a:rPr lang="en-US" altLang="zh-CN" sz="2000" dirty="0">
                <a:latin typeface="Arial"/>
                <a:ea typeface="宋体"/>
              </a:rPr>
              <a:t>L     </a:t>
            </a:r>
            <a:endParaRPr lang="zh-CN" altLang="en-US" sz="1800" dirty="0"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63292545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4"/>
            <a:ext cx="8712968" cy="98236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13</a:t>
            </a:r>
            <a:r>
              <a:rPr lang="en-US" altLang="zh-CN" sz="3200" dirty="0">
                <a:ea typeface="黑体" panose="02010609060101010101" pitchFamily="49" charset="-122"/>
              </a:rPr>
              <a:t>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P moves 1 position to right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B232988D-90B1-4081-870F-2716EAB46A06}"/>
              </a:ext>
            </a:extLst>
          </p:cNvPr>
          <p:cNvGrpSpPr/>
          <p:nvPr/>
        </p:nvGrpSpPr>
        <p:grpSpPr>
          <a:xfrm>
            <a:off x="3008950" y="1066379"/>
            <a:ext cx="5990446" cy="2154735"/>
            <a:chOff x="3107675" y="54035"/>
            <a:chExt cx="5990446" cy="2154735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1A89F7F2-4A63-4B50-AF2C-949E3A6322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07675" y="54035"/>
              <a:ext cx="5987881" cy="2154735"/>
              <a:chOff x="1047183" y="3429000"/>
              <a:chExt cx="6512064" cy="2343365"/>
            </a:xfrm>
          </p:grpSpPr>
          <p:pic>
            <p:nvPicPr>
              <p:cNvPr id="140" name="图片 139">
                <a:extLst>
                  <a:ext uri="{FF2B5EF4-FFF2-40B4-BE49-F238E27FC236}">
                    <a16:creationId xmlns:a16="http://schemas.microsoft.com/office/drawing/2014/main" id="{FD033984-F20A-48E8-8E05-A019B3378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7183" y="3796139"/>
                <a:ext cx="387549" cy="579442"/>
              </a:xfrm>
              <a:prstGeom prst="rect">
                <a:avLst/>
              </a:prstGeom>
            </p:spPr>
          </p:pic>
          <p:pic>
            <p:nvPicPr>
              <p:cNvPr id="141" name="图片 140">
                <a:extLst>
                  <a:ext uri="{FF2B5EF4-FFF2-40B4-BE49-F238E27FC236}">
                    <a16:creationId xmlns:a16="http://schemas.microsoft.com/office/drawing/2014/main" id="{49DFFCB3-C12E-472E-81B9-6428F57248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58989" y="3667288"/>
                <a:ext cx="462085" cy="732133"/>
              </a:xfrm>
              <a:prstGeom prst="rect">
                <a:avLst/>
              </a:prstGeom>
            </p:spPr>
          </p:pic>
          <p:pic>
            <p:nvPicPr>
              <p:cNvPr id="142" name="图片 141">
                <a:extLst>
                  <a:ext uri="{FF2B5EF4-FFF2-40B4-BE49-F238E27FC236}">
                    <a16:creationId xmlns:a16="http://schemas.microsoft.com/office/drawing/2014/main" id="{50F5D398-474F-4950-9173-0561FAB298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143" name="图片 142">
                <a:extLst>
                  <a:ext uri="{FF2B5EF4-FFF2-40B4-BE49-F238E27FC236}">
                    <a16:creationId xmlns:a16="http://schemas.microsoft.com/office/drawing/2014/main" id="{9C28719D-E908-46F5-A8A9-1526506A9A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144" name="图片 143">
                <a:extLst>
                  <a:ext uri="{FF2B5EF4-FFF2-40B4-BE49-F238E27FC236}">
                    <a16:creationId xmlns:a16="http://schemas.microsoft.com/office/drawing/2014/main" id="{D92834DC-24BB-4CE1-975C-9C20B29268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145" name="文本框 144">
                <a:extLst>
                  <a:ext uri="{FF2B5EF4-FFF2-40B4-BE49-F238E27FC236}">
                    <a16:creationId xmlns:a16="http://schemas.microsoft.com/office/drawing/2014/main" id="{9F14EC68-6344-4FA8-985B-D58FAA955FB9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54245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FB54EFFE-3E86-4399-B01C-7AFA3E2DECCB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6485C525-3DFD-45CA-8C16-A07FF316A167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E339871E-533B-48DD-8B46-52910EF45BF4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51103AF5-93B2-477B-903F-732A589B9788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A15B0232-10C0-4B6F-A4C0-1AB47F3C1043}"/>
                  </a:ext>
                </a:extLst>
              </p:cNvPr>
              <p:cNvSpPr txBox="1"/>
              <p:nvPr/>
            </p:nvSpPr>
            <p:spPr>
              <a:xfrm>
                <a:off x="4005936" y="4375581"/>
                <a:ext cx="368191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pic>
            <p:nvPicPr>
              <p:cNvPr id="151" name="图片 150">
                <a:extLst>
                  <a:ext uri="{FF2B5EF4-FFF2-40B4-BE49-F238E27FC236}">
                    <a16:creationId xmlns:a16="http://schemas.microsoft.com/office/drawing/2014/main" id="{05DE953E-8160-4E1A-BCED-30C7F761DE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4036889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152" name="图片 151">
                <a:extLst>
                  <a:ext uri="{FF2B5EF4-FFF2-40B4-BE49-F238E27FC236}">
                    <a16:creationId xmlns:a16="http://schemas.microsoft.com/office/drawing/2014/main" id="{9DF418DD-A6A3-4961-8903-8C14B949867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153" name="文本框 152">
                <a:extLst>
                  <a:ext uri="{FF2B5EF4-FFF2-40B4-BE49-F238E27FC236}">
                    <a16:creationId xmlns:a16="http://schemas.microsoft.com/office/drawing/2014/main" id="{C1B1A58E-8A89-4E6D-BA13-E110031CCC02}"/>
                  </a:ext>
                </a:extLst>
              </p:cNvPr>
              <p:cNvSpPr txBox="1"/>
              <p:nvPr/>
            </p:nvSpPr>
            <p:spPr>
              <a:xfrm>
                <a:off x="2563194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154" name="文本框 153">
                <a:extLst>
                  <a:ext uri="{FF2B5EF4-FFF2-40B4-BE49-F238E27FC236}">
                    <a16:creationId xmlns:a16="http://schemas.microsoft.com/office/drawing/2014/main" id="{9813BE31-39B9-4CF8-99AB-3B62CCEF1ECB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155" name="图片 154">
                <a:extLst>
                  <a:ext uri="{FF2B5EF4-FFF2-40B4-BE49-F238E27FC236}">
                    <a16:creationId xmlns:a16="http://schemas.microsoft.com/office/drawing/2014/main" id="{A9195A72-D6C8-4D35-8E39-25546CEC39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567280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id="{AF39DD00-8DC9-4213-B9F8-3D7E382B6263}"/>
                  </a:ext>
                </a:extLst>
              </p:cNvPr>
              <p:cNvSpPr txBox="1"/>
              <p:nvPr/>
            </p:nvSpPr>
            <p:spPr>
              <a:xfrm>
                <a:off x="4045023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2BB52A00-65D0-4880-BB76-52018C899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id="{05DDF674-DE46-4708-9735-0F69148953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FDE9298-03BB-48F9-B9AD-0846952BEB21}"/>
              </a:ext>
            </a:extLst>
          </p:cNvPr>
          <p:cNvGrpSpPr/>
          <p:nvPr/>
        </p:nvGrpSpPr>
        <p:grpSpPr>
          <a:xfrm>
            <a:off x="3098869" y="4278199"/>
            <a:ext cx="5911161" cy="2154735"/>
            <a:chOff x="3186960" y="54035"/>
            <a:chExt cx="5911161" cy="2154735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6B0C4271-0379-4914-A205-0E5A8C28151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86960" y="54035"/>
              <a:ext cx="5908597" cy="2154735"/>
              <a:chOff x="1133410" y="3429000"/>
              <a:chExt cx="6425837" cy="2343365"/>
            </a:xfrm>
          </p:grpSpPr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72F1310E-447A-4C33-8EBB-3B7A42788B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26676" y="3629025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2EADF35A-283A-4AC5-8E27-96260B912A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33410" y="3781425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D7518EB2-CBA8-4C89-B817-AC211F0F64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41" name="图片 40">
                <a:extLst>
                  <a:ext uri="{FF2B5EF4-FFF2-40B4-BE49-F238E27FC236}">
                    <a16:creationId xmlns:a16="http://schemas.microsoft.com/office/drawing/2014/main" id="{A0683ED4-FEFF-48DD-B2CB-37C06EB703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42" name="图片 41">
                <a:extLst>
                  <a:ext uri="{FF2B5EF4-FFF2-40B4-BE49-F238E27FC236}">
                    <a16:creationId xmlns:a16="http://schemas.microsoft.com/office/drawing/2014/main" id="{00827EB8-A720-45FA-91C3-ADA35BDB4BA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E4F8E1E1-C410-44EA-AAD4-31C31D9081C2}"/>
                  </a:ext>
                </a:extLst>
              </p:cNvPr>
              <p:cNvSpPr txBox="1"/>
              <p:nvPr/>
            </p:nvSpPr>
            <p:spPr>
              <a:xfrm>
                <a:off x="4009872" y="4375581"/>
                <a:ext cx="338554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C91A22A6-F595-4221-ADCA-0D7ECDC95042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9BC9FBDC-BFD0-4850-967F-5CDABB2AC4A7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4DEB9287-A0A3-4DB5-B69A-A8FCF406D76B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DD6E35D5-1002-4938-A816-CC082ADF2945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61DFC431-3C6D-4022-B911-79D26CF5F31C}"/>
                  </a:ext>
                </a:extLst>
              </p:cNvPr>
              <p:cNvSpPr txBox="1"/>
              <p:nvPr/>
            </p:nvSpPr>
            <p:spPr>
              <a:xfrm>
                <a:off x="1198694" y="4375581"/>
                <a:ext cx="325730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id="{E28F1E8F-8B36-46F2-9E2D-03EECB5A960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5103848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51" name="图片 50">
                <a:extLst>
                  <a:ext uri="{FF2B5EF4-FFF2-40B4-BE49-F238E27FC236}">
                    <a16:creationId xmlns:a16="http://schemas.microsoft.com/office/drawing/2014/main" id="{066380A5-EEA3-4E1F-86C4-61F9BF75BBB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AE646DBF-3377-498B-B4E4-3FD05863ED4B}"/>
                  </a:ext>
                </a:extLst>
              </p:cNvPr>
              <p:cNvSpPr txBox="1"/>
              <p:nvPr/>
            </p:nvSpPr>
            <p:spPr>
              <a:xfrm>
                <a:off x="2614989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DA5C422C-1C6F-4AF6-A449-EEB24031B537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55" name="图片 54">
                <a:extLst>
                  <a:ext uri="{FF2B5EF4-FFF2-40B4-BE49-F238E27FC236}">
                    <a16:creationId xmlns:a16="http://schemas.microsoft.com/office/drawing/2014/main" id="{A91E99F2-5717-49FA-AEC7-0253D361AC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619076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4B9DA025-EDBA-46D4-A3D0-D54CA96A3FF8}"/>
                  </a:ext>
                </a:extLst>
              </p:cNvPr>
              <p:cNvSpPr txBox="1"/>
              <p:nvPr/>
            </p:nvSpPr>
            <p:spPr>
              <a:xfrm>
                <a:off x="5111981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35356905-3347-4A2A-9D5C-094ED7B67F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B4E0DB5F-6BA2-46B5-862F-3ED83BB0A3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sp>
        <p:nvSpPr>
          <p:cNvPr id="52" name="箭头: 下 51">
            <a:extLst>
              <a:ext uri="{FF2B5EF4-FFF2-40B4-BE49-F238E27FC236}">
                <a16:creationId xmlns:a16="http://schemas.microsoft.com/office/drawing/2014/main" id="{855FB3FA-7774-4B5C-B8CB-048F8B6D3487}"/>
              </a:ext>
            </a:extLst>
          </p:cNvPr>
          <p:cNvSpPr/>
          <p:nvPr/>
        </p:nvSpPr>
        <p:spPr>
          <a:xfrm>
            <a:off x="5681592" y="3517529"/>
            <a:ext cx="359027" cy="7073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内容占位符 2">
            <a:extLst>
              <a:ext uri="{FF2B5EF4-FFF2-40B4-BE49-F238E27FC236}">
                <a16:creationId xmlns:a16="http://schemas.microsoft.com/office/drawing/2014/main" id="{F6E1A2DC-F96B-4E1F-AD6F-069FBF7E6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00" y="4125191"/>
            <a:ext cx="2771800" cy="2682331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L3: swap    flag, R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L4: </a:t>
            </a:r>
            <a:r>
              <a:rPr lang="en-US" altLang="zh-CN" sz="2000" dirty="0" err="1"/>
              <a:t>cmp</a:t>
            </a:r>
            <a:r>
              <a:rPr lang="en-US" altLang="zh-CN" sz="2000" dirty="0">
                <a:latin typeface="Arial"/>
                <a:ea typeface="宋体"/>
              </a:rPr>
              <a:t>     L9, </a:t>
            </a:r>
            <a:r>
              <a:rPr lang="en-US" altLang="zh-CN" sz="2000" dirty="0"/>
              <a:t>L7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L5: </a:t>
            </a:r>
            <a:r>
              <a:rPr lang="en-US" altLang="zh-CN" sz="2000" dirty="0">
                <a:latin typeface="Arial"/>
                <a:ea typeface="宋体"/>
              </a:rPr>
              <a:t>swap    P, L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L6: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L	  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lang="en-US" altLang="zh-CN" sz="2000" dirty="0">
                <a:solidFill>
                  <a:srgbClr val="FF0000"/>
                </a:solidFill>
              </a:rPr>
              <a:t>L7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 err="1">
                <a:solidFill>
                  <a:srgbClr val="FF0000"/>
                </a:solidFill>
                <a:latin typeface="Arial"/>
                <a:ea typeface="宋体"/>
              </a:rPr>
              <a:t>inc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        P	      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L8: </a:t>
            </a:r>
            <a:r>
              <a:rPr lang="en-US" altLang="zh-CN" sz="2000" dirty="0" err="1">
                <a:latin typeface="Arial"/>
                <a:ea typeface="宋体"/>
              </a:rPr>
              <a:t>goto</a:t>
            </a:r>
            <a:r>
              <a:rPr lang="en-US" altLang="zh-CN" sz="2000" dirty="0">
                <a:latin typeface="Arial"/>
                <a:ea typeface="宋体"/>
              </a:rPr>
              <a:t>      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lang="en-US" altLang="zh-CN" sz="2000" dirty="0">
                <a:latin typeface="Arial"/>
                <a:ea typeface="宋体"/>
              </a:rPr>
              <a:t>          </a:t>
            </a:r>
          </a:p>
          <a:p>
            <a:pPr marL="0" indent="0">
              <a:buNone/>
            </a:pPr>
            <a:r>
              <a:rPr lang="en-US" altLang="zh-CN" sz="2000" dirty="0">
                <a:latin typeface="Arial"/>
                <a:ea typeface="宋体"/>
              </a:rPr>
              <a:t>L9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>
                <a:latin typeface="Arial"/>
                <a:ea typeface="宋体"/>
              </a:rPr>
              <a:t>swap    flag,</a:t>
            </a:r>
            <a:r>
              <a:rPr lang="zh-CN" altLang="en-US" sz="2000" dirty="0">
                <a:latin typeface="Arial"/>
                <a:ea typeface="宋体"/>
              </a:rPr>
              <a:t> </a:t>
            </a:r>
            <a:r>
              <a:rPr lang="en-US" altLang="zh-CN" sz="2000" dirty="0">
                <a:latin typeface="Arial"/>
                <a:ea typeface="宋体"/>
              </a:rPr>
              <a:t>L     </a:t>
            </a:r>
            <a:endParaRPr lang="zh-CN" altLang="en-US" sz="1800" dirty="0"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47670685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4"/>
            <a:ext cx="8712968" cy="98236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14</a:t>
            </a:r>
            <a:r>
              <a:rPr lang="en-US" altLang="zh-CN" sz="3200" dirty="0">
                <a:ea typeface="黑体" panose="02010609060101010101" pitchFamily="49" charset="-122"/>
              </a:rPr>
              <a:t>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Jump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B232988D-90B1-4081-870F-2716EAB46A06}"/>
              </a:ext>
            </a:extLst>
          </p:cNvPr>
          <p:cNvGrpSpPr/>
          <p:nvPr/>
        </p:nvGrpSpPr>
        <p:grpSpPr>
          <a:xfrm>
            <a:off x="3022092" y="61988"/>
            <a:ext cx="5952285" cy="2154735"/>
            <a:chOff x="3145836" y="54035"/>
            <a:chExt cx="5952285" cy="2154735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1A89F7F2-4A63-4B50-AF2C-949E3A6322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45836" y="54035"/>
              <a:ext cx="5949720" cy="2154735"/>
              <a:chOff x="1088685" y="3429000"/>
              <a:chExt cx="6470562" cy="2343365"/>
            </a:xfrm>
          </p:grpSpPr>
          <p:pic>
            <p:nvPicPr>
              <p:cNvPr id="140" name="图片 139">
                <a:extLst>
                  <a:ext uri="{FF2B5EF4-FFF2-40B4-BE49-F238E27FC236}">
                    <a16:creationId xmlns:a16="http://schemas.microsoft.com/office/drawing/2014/main" id="{FD033984-F20A-48E8-8E05-A019B3378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88685" y="3818548"/>
                <a:ext cx="387549" cy="579442"/>
              </a:xfrm>
              <a:prstGeom prst="rect">
                <a:avLst/>
              </a:prstGeom>
            </p:spPr>
          </p:pic>
          <p:pic>
            <p:nvPicPr>
              <p:cNvPr id="141" name="图片 140">
                <a:extLst>
                  <a:ext uri="{FF2B5EF4-FFF2-40B4-BE49-F238E27FC236}">
                    <a16:creationId xmlns:a16="http://schemas.microsoft.com/office/drawing/2014/main" id="{49DFFCB3-C12E-472E-81B9-6428F57248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31524" y="3643763"/>
                <a:ext cx="462085" cy="732133"/>
              </a:xfrm>
              <a:prstGeom prst="rect">
                <a:avLst/>
              </a:prstGeom>
            </p:spPr>
          </p:pic>
          <p:pic>
            <p:nvPicPr>
              <p:cNvPr id="142" name="图片 141">
                <a:extLst>
                  <a:ext uri="{FF2B5EF4-FFF2-40B4-BE49-F238E27FC236}">
                    <a16:creationId xmlns:a16="http://schemas.microsoft.com/office/drawing/2014/main" id="{50F5D398-474F-4950-9173-0561FAB298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143" name="图片 142">
                <a:extLst>
                  <a:ext uri="{FF2B5EF4-FFF2-40B4-BE49-F238E27FC236}">
                    <a16:creationId xmlns:a16="http://schemas.microsoft.com/office/drawing/2014/main" id="{9C28719D-E908-46F5-A8A9-1526506A9A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144" name="图片 143">
                <a:extLst>
                  <a:ext uri="{FF2B5EF4-FFF2-40B4-BE49-F238E27FC236}">
                    <a16:creationId xmlns:a16="http://schemas.microsoft.com/office/drawing/2014/main" id="{D92834DC-24BB-4CE1-975C-9C20B29268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145" name="文本框 144">
                <a:extLst>
                  <a:ext uri="{FF2B5EF4-FFF2-40B4-BE49-F238E27FC236}">
                    <a16:creationId xmlns:a16="http://schemas.microsoft.com/office/drawing/2014/main" id="{9F14EC68-6344-4FA8-985B-D58FAA955FB9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54245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FB54EFFE-3E86-4399-B01C-7AFA3E2DECCB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6485C525-3DFD-45CA-8C16-A07FF316A167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E339871E-533B-48DD-8B46-52910EF45BF4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51103AF5-93B2-477B-903F-732A589B9788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A15B0232-10C0-4B6F-A4C0-1AB47F3C1043}"/>
                  </a:ext>
                </a:extLst>
              </p:cNvPr>
              <p:cNvSpPr txBox="1"/>
              <p:nvPr/>
            </p:nvSpPr>
            <p:spPr>
              <a:xfrm>
                <a:off x="4005936" y="4375581"/>
                <a:ext cx="368191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pic>
            <p:nvPicPr>
              <p:cNvPr id="151" name="图片 150">
                <a:extLst>
                  <a:ext uri="{FF2B5EF4-FFF2-40B4-BE49-F238E27FC236}">
                    <a16:creationId xmlns:a16="http://schemas.microsoft.com/office/drawing/2014/main" id="{05DE953E-8160-4E1A-BCED-30C7F761DE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5041695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152" name="图片 151">
                <a:extLst>
                  <a:ext uri="{FF2B5EF4-FFF2-40B4-BE49-F238E27FC236}">
                    <a16:creationId xmlns:a16="http://schemas.microsoft.com/office/drawing/2014/main" id="{9DF418DD-A6A3-4961-8903-8C14B949867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153" name="文本框 152">
                <a:extLst>
                  <a:ext uri="{FF2B5EF4-FFF2-40B4-BE49-F238E27FC236}">
                    <a16:creationId xmlns:a16="http://schemas.microsoft.com/office/drawing/2014/main" id="{C1B1A58E-8A89-4E6D-BA13-E110031CCC02}"/>
                  </a:ext>
                </a:extLst>
              </p:cNvPr>
              <p:cNvSpPr txBox="1"/>
              <p:nvPr/>
            </p:nvSpPr>
            <p:spPr>
              <a:xfrm>
                <a:off x="2563194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154" name="文本框 153">
                <a:extLst>
                  <a:ext uri="{FF2B5EF4-FFF2-40B4-BE49-F238E27FC236}">
                    <a16:creationId xmlns:a16="http://schemas.microsoft.com/office/drawing/2014/main" id="{9813BE31-39B9-4CF8-99AB-3B62CCEF1ECB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155" name="图片 154">
                <a:extLst>
                  <a:ext uri="{FF2B5EF4-FFF2-40B4-BE49-F238E27FC236}">
                    <a16:creationId xmlns:a16="http://schemas.microsoft.com/office/drawing/2014/main" id="{A9195A72-D6C8-4D35-8E39-25546CEC39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567280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id="{AF39DD00-8DC9-4213-B9F8-3D7E382B6263}"/>
                  </a:ext>
                </a:extLst>
              </p:cNvPr>
              <p:cNvSpPr txBox="1"/>
              <p:nvPr/>
            </p:nvSpPr>
            <p:spPr>
              <a:xfrm>
                <a:off x="5008393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2BB52A00-65D0-4880-BB76-52018C899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id="{05DDF674-DE46-4708-9735-0F69148953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FDE9298-03BB-48F9-B9AD-0846952BEB21}"/>
              </a:ext>
            </a:extLst>
          </p:cNvPr>
          <p:cNvGrpSpPr/>
          <p:nvPr/>
        </p:nvGrpSpPr>
        <p:grpSpPr>
          <a:xfrm>
            <a:off x="3073850" y="2175289"/>
            <a:ext cx="5911161" cy="2154735"/>
            <a:chOff x="3186960" y="54035"/>
            <a:chExt cx="5911161" cy="2154735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6B0C4271-0379-4914-A205-0E5A8C28151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86960" y="54035"/>
              <a:ext cx="5908597" cy="2154735"/>
              <a:chOff x="1133410" y="3429000"/>
              <a:chExt cx="6425837" cy="2343365"/>
            </a:xfrm>
          </p:grpSpPr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72F1310E-447A-4C33-8EBB-3B7A42788B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26676" y="3629025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2EADF35A-283A-4AC5-8E27-96260B912A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33410" y="3781425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D7518EB2-CBA8-4C89-B817-AC211F0F64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41" name="图片 40">
                <a:extLst>
                  <a:ext uri="{FF2B5EF4-FFF2-40B4-BE49-F238E27FC236}">
                    <a16:creationId xmlns:a16="http://schemas.microsoft.com/office/drawing/2014/main" id="{A0683ED4-FEFF-48DD-B2CB-37C06EB703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42" name="图片 41">
                <a:extLst>
                  <a:ext uri="{FF2B5EF4-FFF2-40B4-BE49-F238E27FC236}">
                    <a16:creationId xmlns:a16="http://schemas.microsoft.com/office/drawing/2014/main" id="{00827EB8-A720-45FA-91C3-ADA35BDB4BA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E4F8E1E1-C410-44EA-AAD4-31C31D9081C2}"/>
                  </a:ext>
                </a:extLst>
              </p:cNvPr>
              <p:cNvSpPr txBox="1"/>
              <p:nvPr/>
            </p:nvSpPr>
            <p:spPr>
              <a:xfrm>
                <a:off x="4009872" y="4375581"/>
                <a:ext cx="338554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C91A22A6-F595-4221-ADCA-0D7ECDC95042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9BC9FBDC-BFD0-4850-967F-5CDABB2AC4A7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4DEB9287-A0A3-4DB5-B69A-A8FCF406D76B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DD6E35D5-1002-4938-A816-CC082ADF2945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61DFC431-3C6D-4022-B911-79D26CF5F31C}"/>
                  </a:ext>
                </a:extLst>
              </p:cNvPr>
              <p:cNvSpPr txBox="1"/>
              <p:nvPr/>
            </p:nvSpPr>
            <p:spPr>
              <a:xfrm>
                <a:off x="1198694" y="4375581"/>
                <a:ext cx="325730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id="{E28F1E8F-8B36-46F2-9E2D-03EECB5A960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5103848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51" name="图片 50">
                <a:extLst>
                  <a:ext uri="{FF2B5EF4-FFF2-40B4-BE49-F238E27FC236}">
                    <a16:creationId xmlns:a16="http://schemas.microsoft.com/office/drawing/2014/main" id="{066380A5-EEA3-4E1F-86C4-61F9BF75BBB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AE646DBF-3377-498B-B4E4-3FD05863ED4B}"/>
                  </a:ext>
                </a:extLst>
              </p:cNvPr>
              <p:cNvSpPr txBox="1"/>
              <p:nvPr/>
            </p:nvSpPr>
            <p:spPr>
              <a:xfrm>
                <a:off x="2614989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DA5C422C-1C6F-4AF6-A449-EEB24031B537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55" name="图片 54">
                <a:extLst>
                  <a:ext uri="{FF2B5EF4-FFF2-40B4-BE49-F238E27FC236}">
                    <a16:creationId xmlns:a16="http://schemas.microsoft.com/office/drawing/2014/main" id="{A91E99F2-5717-49FA-AEC7-0253D361AC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619076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4B9DA025-EDBA-46D4-A3D0-D54CA96A3FF8}"/>
                  </a:ext>
                </a:extLst>
              </p:cNvPr>
              <p:cNvSpPr txBox="1"/>
              <p:nvPr/>
            </p:nvSpPr>
            <p:spPr>
              <a:xfrm>
                <a:off x="5111981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35356905-3347-4A2A-9D5C-094ED7B67F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B4E0DB5F-6BA2-46B5-862F-3ED83BB0A3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sp>
        <p:nvSpPr>
          <p:cNvPr id="52" name="箭头: 下 51">
            <a:extLst>
              <a:ext uri="{FF2B5EF4-FFF2-40B4-BE49-F238E27FC236}">
                <a16:creationId xmlns:a16="http://schemas.microsoft.com/office/drawing/2014/main" id="{855FB3FA-7774-4B5C-B8CB-048F8B6D3487}"/>
              </a:ext>
            </a:extLst>
          </p:cNvPr>
          <p:cNvSpPr/>
          <p:nvPr/>
        </p:nvSpPr>
        <p:spPr>
          <a:xfrm>
            <a:off x="5117845" y="1415688"/>
            <a:ext cx="359027" cy="7073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内容占位符 2">
            <a:extLst>
              <a:ext uri="{FF2B5EF4-FFF2-40B4-BE49-F238E27FC236}">
                <a16:creationId xmlns:a16="http://schemas.microsoft.com/office/drawing/2014/main" id="{C2E405FC-F40C-437A-B909-FD4BDEED97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00" y="4125191"/>
            <a:ext cx="2771800" cy="2682331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L3: swap    flag, R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L4: </a:t>
            </a:r>
            <a:r>
              <a:rPr lang="en-US" altLang="zh-CN" sz="2000" dirty="0" err="1"/>
              <a:t>cmp</a:t>
            </a:r>
            <a:r>
              <a:rPr lang="en-US" altLang="zh-CN" sz="2000" dirty="0">
                <a:latin typeface="Arial"/>
                <a:ea typeface="宋体"/>
              </a:rPr>
              <a:t>     L9, </a:t>
            </a:r>
            <a:r>
              <a:rPr lang="en-US" altLang="zh-CN" sz="2000" dirty="0"/>
              <a:t>L7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L5: </a:t>
            </a:r>
            <a:r>
              <a:rPr lang="en-US" altLang="zh-CN" sz="2000" dirty="0">
                <a:latin typeface="Arial"/>
                <a:ea typeface="宋体"/>
              </a:rPr>
              <a:t>swap    P, L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L6: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L	  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lang="en-US" altLang="zh-CN" sz="2000" dirty="0"/>
              <a:t>L7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P	      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L8: </a:t>
            </a:r>
            <a:r>
              <a:rPr lang="en-US" altLang="zh-CN" sz="2000" dirty="0" err="1">
                <a:solidFill>
                  <a:srgbClr val="FF0000"/>
                </a:solidFill>
                <a:latin typeface="Arial"/>
                <a:ea typeface="宋体"/>
              </a:rPr>
              <a:t>goto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      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          </a:t>
            </a:r>
          </a:p>
          <a:p>
            <a:pPr marL="0" indent="0">
              <a:buNone/>
            </a:pPr>
            <a:r>
              <a:rPr lang="en-US" altLang="zh-CN" sz="2000" dirty="0">
                <a:latin typeface="Arial"/>
                <a:ea typeface="宋体"/>
              </a:rPr>
              <a:t>L9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>
                <a:latin typeface="Arial"/>
                <a:ea typeface="宋体"/>
              </a:rPr>
              <a:t>swap    flag,</a:t>
            </a:r>
            <a:r>
              <a:rPr lang="zh-CN" altLang="en-US" sz="2000" dirty="0">
                <a:latin typeface="Arial"/>
                <a:ea typeface="宋体"/>
              </a:rPr>
              <a:t> </a:t>
            </a:r>
            <a:r>
              <a:rPr lang="en-US" altLang="zh-CN" sz="2000" dirty="0">
                <a:latin typeface="Arial"/>
                <a:ea typeface="宋体"/>
              </a:rPr>
              <a:t>L     </a:t>
            </a:r>
            <a:endParaRPr lang="zh-CN" altLang="en-US" sz="1800" dirty="0">
              <a:latin typeface="Arial"/>
              <a:ea typeface="宋体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EE5C9039-22F0-462A-849C-80F367FFDAAF}"/>
              </a:ext>
            </a:extLst>
          </p:cNvPr>
          <p:cNvSpPr txBox="1"/>
          <p:nvPr/>
        </p:nvSpPr>
        <p:spPr>
          <a:xfrm>
            <a:off x="3571615" y="5404784"/>
            <a:ext cx="51134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Jump to L4.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L, P, R and data group keep unchanged.</a:t>
            </a:r>
          </a:p>
        </p:txBody>
      </p:sp>
    </p:spTree>
    <p:extLst>
      <p:ext uri="{BB962C8B-B14F-4D97-AF65-F5344CB8AC3E}">
        <p14:creationId xmlns:p14="http://schemas.microsoft.com/office/powerpoint/2010/main" val="3260075491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4"/>
            <a:ext cx="8712968" cy="98236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ea typeface="黑体" panose="02010609060101010101" pitchFamily="49" charset="-122"/>
              </a:rPr>
              <a:t>15: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Compare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B232988D-90B1-4081-870F-2716EAB46A06}"/>
              </a:ext>
            </a:extLst>
          </p:cNvPr>
          <p:cNvGrpSpPr/>
          <p:nvPr/>
        </p:nvGrpSpPr>
        <p:grpSpPr>
          <a:xfrm>
            <a:off x="3031517" y="61988"/>
            <a:ext cx="5942860" cy="2154735"/>
            <a:chOff x="3155261" y="54035"/>
            <a:chExt cx="5942860" cy="2154735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1A89F7F2-4A63-4B50-AF2C-949E3A6322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55261" y="54035"/>
              <a:ext cx="5940295" cy="2154735"/>
              <a:chOff x="1098935" y="3429000"/>
              <a:chExt cx="6460312" cy="2343365"/>
            </a:xfrm>
          </p:grpSpPr>
          <p:pic>
            <p:nvPicPr>
              <p:cNvPr id="140" name="图片 139">
                <a:extLst>
                  <a:ext uri="{FF2B5EF4-FFF2-40B4-BE49-F238E27FC236}">
                    <a16:creationId xmlns:a16="http://schemas.microsoft.com/office/drawing/2014/main" id="{FD033984-F20A-48E8-8E05-A019B3378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98935" y="3783007"/>
                <a:ext cx="387549" cy="579442"/>
              </a:xfrm>
              <a:prstGeom prst="rect">
                <a:avLst/>
              </a:prstGeom>
            </p:spPr>
          </p:pic>
          <p:pic>
            <p:nvPicPr>
              <p:cNvPr id="141" name="图片 140">
                <a:extLst>
                  <a:ext uri="{FF2B5EF4-FFF2-40B4-BE49-F238E27FC236}">
                    <a16:creationId xmlns:a16="http://schemas.microsoft.com/office/drawing/2014/main" id="{49DFFCB3-C12E-472E-81B9-6428F57248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8766" y="3624837"/>
                <a:ext cx="462085" cy="732133"/>
              </a:xfrm>
              <a:prstGeom prst="rect">
                <a:avLst/>
              </a:prstGeom>
            </p:spPr>
          </p:pic>
          <p:pic>
            <p:nvPicPr>
              <p:cNvPr id="142" name="图片 141">
                <a:extLst>
                  <a:ext uri="{FF2B5EF4-FFF2-40B4-BE49-F238E27FC236}">
                    <a16:creationId xmlns:a16="http://schemas.microsoft.com/office/drawing/2014/main" id="{50F5D398-474F-4950-9173-0561FAB298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143" name="图片 142">
                <a:extLst>
                  <a:ext uri="{FF2B5EF4-FFF2-40B4-BE49-F238E27FC236}">
                    <a16:creationId xmlns:a16="http://schemas.microsoft.com/office/drawing/2014/main" id="{9C28719D-E908-46F5-A8A9-1526506A9A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144" name="图片 143">
                <a:extLst>
                  <a:ext uri="{FF2B5EF4-FFF2-40B4-BE49-F238E27FC236}">
                    <a16:creationId xmlns:a16="http://schemas.microsoft.com/office/drawing/2014/main" id="{D92834DC-24BB-4CE1-975C-9C20B29268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145" name="文本框 144">
                <a:extLst>
                  <a:ext uri="{FF2B5EF4-FFF2-40B4-BE49-F238E27FC236}">
                    <a16:creationId xmlns:a16="http://schemas.microsoft.com/office/drawing/2014/main" id="{9F14EC68-6344-4FA8-985B-D58FAA955FB9}"/>
                  </a:ext>
                </a:extLst>
              </p:cNvPr>
              <p:cNvSpPr txBox="1"/>
              <p:nvPr/>
            </p:nvSpPr>
            <p:spPr>
              <a:xfrm>
                <a:off x="1119761" y="4375581"/>
                <a:ext cx="354245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FB54EFFE-3E86-4399-B01C-7AFA3E2DECCB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6485C525-3DFD-45CA-8C16-A07FF316A167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E339871E-533B-48DD-8B46-52910EF45BF4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51103AF5-93B2-477B-903F-732A589B9788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A15B0232-10C0-4B6F-A4C0-1AB47F3C1043}"/>
                  </a:ext>
                </a:extLst>
              </p:cNvPr>
              <p:cNvSpPr txBox="1"/>
              <p:nvPr/>
            </p:nvSpPr>
            <p:spPr>
              <a:xfrm>
                <a:off x="4005936" y="4375581"/>
                <a:ext cx="368191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pic>
            <p:nvPicPr>
              <p:cNvPr id="151" name="图片 150">
                <a:extLst>
                  <a:ext uri="{FF2B5EF4-FFF2-40B4-BE49-F238E27FC236}">
                    <a16:creationId xmlns:a16="http://schemas.microsoft.com/office/drawing/2014/main" id="{05DE953E-8160-4E1A-BCED-30C7F761DE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5041695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152" name="图片 151">
                <a:extLst>
                  <a:ext uri="{FF2B5EF4-FFF2-40B4-BE49-F238E27FC236}">
                    <a16:creationId xmlns:a16="http://schemas.microsoft.com/office/drawing/2014/main" id="{9DF418DD-A6A3-4961-8903-8C14B949867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153" name="文本框 152">
                <a:extLst>
                  <a:ext uri="{FF2B5EF4-FFF2-40B4-BE49-F238E27FC236}">
                    <a16:creationId xmlns:a16="http://schemas.microsoft.com/office/drawing/2014/main" id="{C1B1A58E-8A89-4E6D-BA13-E110031CCC02}"/>
                  </a:ext>
                </a:extLst>
              </p:cNvPr>
              <p:cNvSpPr txBox="1"/>
              <p:nvPr/>
            </p:nvSpPr>
            <p:spPr>
              <a:xfrm>
                <a:off x="2563194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154" name="文本框 153">
                <a:extLst>
                  <a:ext uri="{FF2B5EF4-FFF2-40B4-BE49-F238E27FC236}">
                    <a16:creationId xmlns:a16="http://schemas.microsoft.com/office/drawing/2014/main" id="{9813BE31-39B9-4CF8-99AB-3B62CCEF1ECB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155" name="图片 154">
                <a:extLst>
                  <a:ext uri="{FF2B5EF4-FFF2-40B4-BE49-F238E27FC236}">
                    <a16:creationId xmlns:a16="http://schemas.microsoft.com/office/drawing/2014/main" id="{A9195A72-D6C8-4D35-8E39-25546CEC39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567280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id="{AF39DD00-8DC9-4213-B9F8-3D7E382B6263}"/>
                  </a:ext>
                </a:extLst>
              </p:cNvPr>
              <p:cNvSpPr txBox="1"/>
              <p:nvPr/>
            </p:nvSpPr>
            <p:spPr>
              <a:xfrm>
                <a:off x="5008393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2BB52A00-65D0-4880-BB76-52018C899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id="{05DDF674-DE46-4708-9735-0F69148953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cxnSp>
        <p:nvCxnSpPr>
          <p:cNvPr id="58" name="直接箭头连接符 57">
            <a:extLst>
              <a:ext uri="{FF2B5EF4-FFF2-40B4-BE49-F238E27FC236}">
                <a16:creationId xmlns:a16="http://schemas.microsoft.com/office/drawing/2014/main" id="{EA1D4FEE-2D6C-4C02-9C84-CB2E9E0FAA89}"/>
              </a:ext>
            </a:extLst>
          </p:cNvPr>
          <p:cNvCxnSpPr>
            <a:cxnSpLocks/>
            <a:stCxn id="148" idx="3"/>
          </p:cNvCxnSpPr>
          <p:nvPr/>
        </p:nvCxnSpPr>
        <p:spPr>
          <a:xfrm>
            <a:off x="7000116" y="1102175"/>
            <a:ext cx="452920" cy="190070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9" name="直接箭头连接符 58">
            <a:extLst>
              <a:ext uri="{FF2B5EF4-FFF2-40B4-BE49-F238E27FC236}">
                <a16:creationId xmlns:a16="http://schemas.microsoft.com/office/drawing/2014/main" id="{90181126-4331-468D-99AC-27CDEE136E13}"/>
              </a:ext>
            </a:extLst>
          </p:cNvPr>
          <p:cNvCxnSpPr>
            <a:cxnSpLocks/>
            <a:stCxn id="147" idx="1"/>
          </p:cNvCxnSpPr>
          <p:nvPr/>
        </p:nvCxnSpPr>
        <p:spPr>
          <a:xfrm flipH="1">
            <a:off x="7917530" y="1102175"/>
            <a:ext cx="684622" cy="190070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60" name="文本框 59">
            <a:extLst>
              <a:ext uri="{FF2B5EF4-FFF2-40B4-BE49-F238E27FC236}">
                <a16:creationId xmlns:a16="http://schemas.microsoft.com/office/drawing/2014/main" id="{69704579-C955-45F1-91F9-335BD81C9B5C}"/>
              </a:ext>
            </a:extLst>
          </p:cNvPr>
          <p:cNvSpPr txBox="1"/>
          <p:nvPr/>
        </p:nvSpPr>
        <p:spPr>
          <a:xfrm>
            <a:off x="7303489" y="3940776"/>
            <a:ext cx="285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</a:t>
            </a:r>
            <a:endParaRPr lang="zh-CN" altLang="en-US" dirty="0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2085CEAC-8B74-4413-9481-755D27A908A1}"/>
              </a:ext>
            </a:extLst>
          </p:cNvPr>
          <p:cNvSpPr txBox="1"/>
          <p:nvPr/>
        </p:nvSpPr>
        <p:spPr>
          <a:xfrm>
            <a:off x="7818195" y="3937476"/>
            <a:ext cx="295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pic>
        <p:nvPicPr>
          <p:cNvPr id="62" name="图片 61">
            <a:extLst>
              <a:ext uri="{FF2B5EF4-FFF2-40B4-BE49-F238E27FC236}">
                <a16:creationId xmlns:a16="http://schemas.microsoft.com/office/drawing/2014/main" id="{2707E811-3100-46B1-9D37-ADAA3EDA5FF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86532" y="3326976"/>
            <a:ext cx="388976" cy="641613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7D7CBE77-0810-481C-846E-2AC58BB41A5F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4122" t="12276" r="5600"/>
          <a:stretch/>
        </p:blipFill>
        <p:spPr>
          <a:xfrm>
            <a:off x="7649219" y="3244570"/>
            <a:ext cx="184016" cy="310983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2B4F7AA2-3D94-47D8-9B9A-4901FA0F5E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5480" y="3079164"/>
            <a:ext cx="455431" cy="858312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CCA17C98-72A6-4BFB-97B5-42E46C725CA7}"/>
              </a:ext>
            </a:extLst>
          </p:cNvPr>
          <p:cNvSpPr txBox="1"/>
          <p:nvPr/>
        </p:nvSpPr>
        <p:spPr>
          <a:xfrm>
            <a:off x="4010328" y="5234455"/>
            <a:ext cx="44761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P ≠ R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,</a:t>
            </a:r>
            <a:r>
              <a:rPr lang="zh-CN" altLang="en-US" sz="2000" kern="0" dirty="0">
                <a:solidFill>
                  <a:srgbClr val="000000"/>
                </a:solidFill>
                <a:ea typeface="+mj-ea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D</a:t>
            </a: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 is taller than C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,</a:t>
            </a:r>
            <a:r>
              <a:rPr lang="zh-CN" altLang="en-US" sz="2000" kern="0" dirty="0">
                <a:solidFill>
                  <a:srgbClr val="000000"/>
                </a:solidFill>
                <a:ea typeface="+mj-ea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jump</a:t>
            </a:r>
            <a:r>
              <a:rPr lang="zh-CN" altLang="en-US" sz="2000" kern="0" dirty="0">
                <a:solidFill>
                  <a:srgbClr val="000000"/>
                </a:solidFill>
                <a:ea typeface="+mj-ea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to</a:t>
            </a:r>
            <a:r>
              <a:rPr lang="zh-CN" altLang="en-US" sz="2000" kern="0" dirty="0">
                <a:solidFill>
                  <a:srgbClr val="000000"/>
                </a:solidFill>
                <a:ea typeface="+mj-ea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L7</a:t>
            </a:r>
            <a:endParaRPr kumimoji="0" lang="en-US" altLang="zh-CN" sz="2000" b="0" i="0" u="none" strike="noStrike" kern="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+mn-cs"/>
            </a:endParaRPr>
          </a:p>
        </p:txBody>
      </p:sp>
      <p:sp>
        <p:nvSpPr>
          <p:cNvPr id="34" name="内容占位符 2">
            <a:extLst>
              <a:ext uri="{FF2B5EF4-FFF2-40B4-BE49-F238E27FC236}">
                <a16:creationId xmlns:a16="http://schemas.microsoft.com/office/drawing/2014/main" id="{1E3EB11D-4135-42A7-9452-93D951BDAE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00" y="4125191"/>
            <a:ext cx="2771800" cy="2682331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L3: swap    flag, R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L4: </a:t>
            </a:r>
            <a:r>
              <a:rPr lang="en-US" altLang="zh-CN" sz="2000" dirty="0" err="1">
                <a:solidFill>
                  <a:srgbClr val="FF0000"/>
                </a:solidFill>
              </a:rPr>
              <a:t>cmp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     L9, </a:t>
            </a:r>
            <a:r>
              <a:rPr lang="en-US" altLang="zh-CN" sz="2000" dirty="0">
                <a:solidFill>
                  <a:srgbClr val="FF0000"/>
                </a:solidFill>
              </a:rPr>
              <a:t>L7</a:t>
            </a:r>
            <a:endParaRPr lang="en-US" altLang="zh-CN" sz="1800" dirty="0">
              <a:solidFill>
                <a:srgbClr val="FF0000"/>
              </a:solidFill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L5: </a:t>
            </a:r>
            <a:r>
              <a:rPr lang="en-US" altLang="zh-CN" sz="2000" dirty="0">
                <a:latin typeface="Arial"/>
                <a:ea typeface="宋体"/>
              </a:rPr>
              <a:t>swap    P, L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L6: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L	  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lang="en-US" altLang="zh-CN" sz="2000" dirty="0"/>
              <a:t>L7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P	      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L8: </a:t>
            </a:r>
            <a:r>
              <a:rPr lang="en-US" altLang="zh-CN" sz="2000" dirty="0" err="1">
                <a:latin typeface="Arial"/>
                <a:ea typeface="宋体"/>
              </a:rPr>
              <a:t>goto</a:t>
            </a:r>
            <a:r>
              <a:rPr lang="en-US" altLang="zh-CN" sz="2000" dirty="0">
                <a:latin typeface="Arial"/>
                <a:ea typeface="宋体"/>
              </a:rPr>
              <a:t>      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lang="en-US" altLang="zh-CN" sz="2000" dirty="0">
                <a:latin typeface="Arial"/>
                <a:ea typeface="宋体"/>
              </a:rPr>
              <a:t>          </a:t>
            </a:r>
          </a:p>
          <a:p>
            <a:pPr marL="0" indent="0">
              <a:buNone/>
            </a:pPr>
            <a:r>
              <a:rPr lang="en-US" altLang="zh-CN" sz="2000" dirty="0">
                <a:latin typeface="Arial"/>
                <a:ea typeface="宋体"/>
              </a:rPr>
              <a:t>L9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>
                <a:latin typeface="Arial"/>
                <a:ea typeface="宋体"/>
              </a:rPr>
              <a:t>swap    flag,</a:t>
            </a:r>
            <a:r>
              <a:rPr lang="zh-CN" altLang="en-US" sz="2000" dirty="0">
                <a:latin typeface="Arial"/>
                <a:ea typeface="宋体"/>
              </a:rPr>
              <a:t> </a:t>
            </a:r>
            <a:r>
              <a:rPr lang="en-US" altLang="zh-CN" sz="2000" dirty="0">
                <a:latin typeface="Arial"/>
                <a:ea typeface="宋体"/>
              </a:rPr>
              <a:t>L     </a:t>
            </a:r>
            <a:endParaRPr lang="zh-CN" altLang="en-US" sz="1800" dirty="0"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66608588"/>
      </p:ext>
    </p:extLst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4"/>
            <a:ext cx="8712968" cy="98236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16</a:t>
            </a:r>
            <a:r>
              <a:rPr lang="en-US" altLang="zh-CN" sz="3200" dirty="0">
                <a:ea typeface="黑体" panose="02010609060101010101" pitchFamily="49" charset="-122"/>
              </a:rPr>
              <a:t>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P moves 1 position to right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B232988D-90B1-4081-870F-2716EAB46A06}"/>
              </a:ext>
            </a:extLst>
          </p:cNvPr>
          <p:cNvGrpSpPr/>
          <p:nvPr/>
        </p:nvGrpSpPr>
        <p:grpSpPr>
          <a:xfrm>
            <a:off x="2870076" y="989567"/>
            <a:ext cx="5982909" cy="2154735"/>
            <a:chOff x="3115212" y="54035"/>
            <a:chExt cx="5982909" cy="2154735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1A89F7F2-4A63-4B50-AF2C-949E3A6322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15212" y="54035"/>
              <a:ext cx="5980344" cy="2154735"/>
              <a:chOff x="1055380" y="3429000"/>
              <a:chExt cx="6503867" cy="2343365"/>
            </a:xfrm>
          </p:grpSpPr>
          <p:pic>
            <p:nvPicPr>
              <p:cNvPr id="140" name="图片 139">
                <a:extLst>
                  <a:ext uri="{FF2B5EF4-FFF2-40B4-BE49-F238E27FC236}">
                    <a16:creationId xmlns:a16="http://schemas.microsoft.com/office/drawing/2014/main" id="{FD033984-F20A-48E8-8E05-A019B3378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5380" y="3796139"/>
                <a:ext cx="387549" cy="579442"/>
              </a:xfrm>
              <a:prstGeom prst="rect">
                <a:avLst/>
              </a:prstGeom>
            </p:spPr>
          </p:pic>
          <p:pic>
            <p:nvPicPr>
              <p:cNvPr id="141" name="图片 140">
                <a:extLst>
                  <a:ext uri="{FF2B5EF4-FFF2-40B4-BE49-F238E27FC236}">
                    <a16:creationId xmlns:a16="http://schemas.microsoft.com/office/drawing/2014/main" id="{49DFFCB3-C12E-472E-81B9-6428F57248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69785" y="3627190"/>
                <a:ext cx="462085" cy="732133"/>
              </a:xfrm>
              <a:prstGeom prst="rect">
                <a:avLst/>
              </a:prstGeom>
            </p:spPr>
          </p:pic>
          <p:pic>
            <p:nvPicPr>
              <p:cNvPr id="142" name="图片 141">
                <a:extLst>
                  <a:ext uri="{FF2B5EF4-FFF2-40B4-BE49-F238E27FC236}">
                    <a16:creationId xmlns:a16="http://schemas.microsoft.com/office/drawing/2014/main" id="{50F5D398-474F-4950-9173-0561FAB298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143" name="图片 142">
                <a:extLst>
                  <a:ext uri="{FF2B5EF4-FFF2-40B4-BE49-F238E27FC236}">
                    <a16:creationId xmlns:a16="http://schemas.microsoft.com/office/drawing/2014/main" id="{9C28719D-E908-46F5-A8A9-1526506A9A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144" name="图片 143">
                <a:extLst>
                  <a:ext uri="{FF2B5EF4-FFF2-40B4-BE49-F238E27FC236}">
                    <a16:creationId xmlns:a16="http://schemas.microsoft.com/office/drawing/2014/main" id="{D92834DC-24BB-4CE1-975C-9C20B29268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145" name="文本框 144">
                <a:extLst>
                  <a:ext uri="{FF2B5EF4-FFF2-40B4-BE49-F238E27FC236}">
                    <a16:creationId xmlns:a16="http://schemas.microsoft.com/office/drawing/2014/main" id="{9F14EC68-6344-4FA8-985B-D58FAA955FB9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54245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FB54EFFE-3E86-4399-B01C-7AFA3E2DECCB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6485C525-3DFD-45CA-8C16-A07FF316A167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E339871E-533B-48DD-8B46-52910EF45BF4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51103AF5-93B2-477B-903F-732A589B9788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A15B0232-10C0-4B6F-A4C0-1AB47F3C1043}"/>
                  </a:ext>
                </a:extLst>
              </p:cNvPr>
              <p:cNvSpPr txBox="1"/>
              <p:nvPr/>
            </p:nvSpPr>
            <p:spPr>
              <a:xfrm>
                <a:off x="4005936" y="4375581"/>
                <a:ext cx="368191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pic>
            <p:nvPicPr>
              <p:cNvPr id="151" name="图片 150">
                <a:extLst>
                  <a:ext uri="{FF2B5EF4-FFF2-40B4-BE49-F238E27FC236}">
                    <a16:creationId xmlns:a16="http://schemas.microsoft.com/office/drawing/2014/main" id="{05DE953E-8160-4E1A-BCED-30C7F761DE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5114207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152" name="图片 151">
                <a:extLst>
                  <a:ext uri="{FF2B5EF4-FFF2-40B4-BE49-F238E27FC236}">
                    <a16:creationId xmlns:a16="http://schemas.microsoft.com/office/drawing/2014/main" id="{9DF418DD-A6A3-4961-8903-8C14B949867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153" name="文本框 152">
                <a:extLst>
                  <a:ext uri="{FF2B5EF4-FFF2-40B4-BE49-F238E27FC236}">
                    <a16:creationId xmlns:a16="http://schemas.microsoft.com/office/drawing/2014/main" id="{C1B1A58E-8A89-4E6D-BA13-E110031CCC02}"/>
                  </a:ext>
                </a:extLst>
              </p:cNvPr>
              <p:cNvSpPr txBox="1"/>
              <p:nvPr/>
            </p:nvSpPr>
            <p:spPr>
              <a:xfrm>
                <a:off x="2563194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154" name="文本框 153">
                <a:extLst>
                  <a:ext uri="{FF2B5EF4-FFF2-40B4-BE49-F238E27FC236}">
                    <a16:creationId xmlns:a16="http://schemas.microsoft.com/office/drawing/2014/main" id="{9813BE31-39B9-4CF8-99AB-3B62CCEF1ECB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155" name="图片 154">
                <a:extLst>
                  <a:ext uri="{FF2B5EF4-FFF2-40B4-BE49-F238E27FC236}">
                    <a16:creationId xmlns:a16="http://schemas.microsoft.com/office/drawing/2014/main" id="{A9195A72-D6C8-4D35-8E39-25546CEC39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567280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id="{AF39DD00-8DC9-4213-B9F8-3D7E382B6263}"/>
                  </a:ext>
                </a:extLst>
              </p:cNvPr>
              <p:cNvSpPr txBox="1"/>
              <p:nvPr/>
            </p:nvSpPr>
            <p:spPr>
              <a:xfrm>
                <a:off x="5122340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2BB52A00-65D0-4880-BB76-52018C899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id="{05DDF674-DE46-4708-9735-0F69148953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FDE9298-03BB-48F9-B9AD-0846952BEB21}"/>
              </a:ext>
            </a:extLst>
          </p:cNvPr>
          <p:cNvGrpSpPr/>
          <p:nvPr/>
        </p:nvGrpSpPr>
        <p:grpSpPr>
          <a:xfrm>
            <a:off x="2952458" y="3938561"/>
            <a:ext cx="5911161" cy="2154735"/>
            <a:chOff x="3186960" y="54035"/>
            <a:chExt cx="5911161" cy="2154735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6B0C4271-0379-4914-A205-0E5A8C28151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86960" y="54035"/>
              <a:ext cx="5908597" cy="2154735"/>
              <a:chOff x="1133410" y="3429000"/>
              <a:chExt cx="6425837" cy="2343365"/>
            </a:xfrm>
          </p:grpSpPr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72F1310E-447A-4C33-8EBB-3B7A42788B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26676" y="3629025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2EADF35A-283A-4AC5-8E27-96260B912A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33410" y="3781425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D7518EB2-CBA8-4C89-B817-AC211F0F64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41" name="图片 40">
                <a:extLst>
                  <a:ext uri="{FF2B5EF4-FFF2-40B4-BE49-F238E27FC236}">
                    <a16:creationId xmlns:a16="http://schemas.microsoft.com/office/drawing/2014/main" id="{A0683ED4-FEFF-48DD-B2CB-37C06EB703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42" name="图片 41">
                <a:extLst>
                  <a:ext uri="{FF2B5EF4-FFF2-40B4-BE49-F238E27FC236}">
                    <a16:creationId xmlns:a16="http://schemas.microsoft.com/office/drawing/2014/main" id="{00827EB8-A720-45FA-91C3-ADA35BDB4BA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E4F8E1E1-C410-44EA-AAD4-31C31D9081C2}"/>
                  </a:ext>
                </a:extLst>
              </p:cNvPr>
              <p:cNvSpPr txBox="1"/>
              <p:nvPr/>
            </p:nvSpPr>
            <p:spPr>
              <a:xfrm>
                <a:off x="4009872" y="4375581"/>
                <a:ext cx="338554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C91A22A6-F595-4221-ADCA-0D7ECDC95042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9BC9FBDC-BFD0-4850-967F-5CDABB2AC4A7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4DEB9287-A0A3-4DB5-B69A-A8FCF406D76B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DD6E35D5-1002-4938-A816-CC082ADF2945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61DFC431-3C6D-4022-B911-79D26CF5F31C}"/>
                  </a:ext>
                </a:extLst>
              </p:cNvPr>
              <p:cNvSpPr txBox="1"/>
              <p:nvPr/>
            </p:nvSpPr>
            <p:spPr>
              <a:xfrm>
                <a:off x="1198694" y="4375581"/>
                <a:ext cx="325730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id="{E28F1E8F-8B36-46F2-9E2D-03EECB5A960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6305471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51" name="图片 50">
                <a:extLst>
                  <a:ext uri="{FF2B5EF4-FFF2-40B4-BE49-F238E27FC236}">
                    <a16:creationId xmlns:a16="http://schemas.microsoft.com/office/drawing/2014/main" id="{066380A5-EEA3-4E1F-86C4-61F9BF75BBB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780121"/>
                <a:ext cx="301608" cy="552732"/>
              </a:xfrm>
              <a:prstGeom prst="rect">
                <a:avLst/>
              </a:prstGeom>
            </p:spPr>
          </p:pic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AE646DBF-3377-498B-B4E4-3FD05863ED4B}"/>
                  </a:ext>
                </a:extLst>
              </p:cNvPr>
              <p:cNvSpPr txBox="1"/>
              <p:nvPr/>
            </p:nvSpPr>
            <p:spPr>
              <a:xfrm>
                <a:off x="2614989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DA5C422C-1C6F-4AF6-A449-EEB24031B537}"/>
                  </a:ext>
                </a:extLst>
              </p:cNvPr>
              <p:cNvSpPr txBox="1"/>
              <p:nvPr/>
            </p:nvSpPr>
            <p:spPr>
              <a:xfrm>
                <a:off x="7207869" y="5332229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55" name="图片 54">
                <a:extLst>
                  <a:ext uri="{FF2B5EF4-FFF2-40B4-BE49-F238E27FC236}">
                    <a16:creationId xmlns:a16="http://schemas.microsoft.com/office/drawing/2014/main" id="{A91E99F2-5717-49FA-AEC7-0253D361AC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619076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4B9DA025-EDBA-46D4-A3D0-D54CA96A3FF8}"/>
                  </a:ext>
                </a:extLst>
              </p:cNvPr>
              <p:cNvSpPr txBox="1"/>
              <p:nvPr/>
            </p:nvSpPr>
            <p:spPr>
              <a:xfrm>
                <a:off x="6313605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35356905-3347-4A2A-9D5C-094ED7B67F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B4E0DB5F-6BA2-46B5-862F-3ED83BB0A3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sp>
        <p:nvSpPr>
          <p:cNvPr id="52" name="箭头: 下 51">
            <a:extLst>
              <a:ext uri="{FF2B5EF4-FFF2-40B4-BE49-F238E27FC236}">
                <a16:creationId xmlns:a16="http://schemas.microsoft.com/office/drawing/2014/main" id="{855FB3FA-7774-4B5C-B8CB-048F8B6D3487}"/>
              </a:ext>
            </a:extLst>
          </p:cNvPr>
          <p:cNvSpPr/>
          <p:nvPr/>
        </p:nvSpPr>
        <p:spPr>
          <a:xfrm>
            <a:off x="5814822" y="3213734"/>
            <a:ext cx="359027" cy="7073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内容占位符 2">
            <a:extLst>
              <a:ext uri="{FF2B5EF4-FFF2-40B4-BE49-F238E27FC236}">
                <a16:creationId xmlns:a16="http://schemas.microsoft.com/office/drawing/2014/main" id="{73685E02-5C3E-4C9E-B558-D9822F02AF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00" y="4125191"/>
            <a:ext cx="2771800" cy="2682331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L3: swap    flag, R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L4: </a:t>
            </a:r>
            <a:r>
              <a:rPr lang="en-US" altLang="zh-CN" sz="2000" dirty="0" err="1"/>
              <a:t>cmp</a:t>
            </a:r>
            <a:r>
              <a:rPr lang="en-US" altLang="zh-CN" sz="2000" dirty="0">
                <a:latin typeface="Arial"/>
                <a:ea typeface="宋体"/>
              </a:rPr>
              <a:t>     L9, </a:t>
            </a:r>
            <a:r>
              <a:rPr lang="en-US" altLang="zh-CN" sz="2000" dirty="0"/>
              <a:t>L7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L5: </a:t>
            </a:r>
            <a:r>
              <a:rPr lang="en-US" altLang="zh-CN" sz="2000" dirty="0">
                <a:latin typeface="Arial"/>
                <a:ea typeface="宋体"/>
              </a:rPr>
              <a:t>swap    P, L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L6: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L	  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lang="en-US" altLang="zh-CN" sz="2000" dirty="0">
                <a:solidFill>
                  <a:srgbClr val="FF0000"/>
                </a:solidFill>
              </a:rPr>
              <a:t>L7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 err="1">
                <a:solidFill>
                  <a:srgbClr val="FF0000"/>
                </a:solidFill>
                <a:latin typeface="Arial"/>
                <a:ea typeface="宋体"/>
              </a:rPr>
              <a:t>inc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        P	      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L8: </a:t>
            </a:r>
            <a:r>
              <a:rPr lang="en-US" altLang="zh-CN" sz="2000" dirty="0" err="1">
                <a:latin typeface="Arial"/>
                <a:ea typeface="宋体"/>
              </a:rPr>
              <a:t>goto</a:t>
            </a:r>
            <a:r>
              <a:rPr lang="en-US" altLang="zh-CN" sz="2000" dirty="0">
                <a:latin typeface="Arial"/>
                <a:ea typeface="宋体"/>
              </a:rPr>
              <a:t>      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lang="en-US" altLang="zh-CN" sz="2000" dirty="0">
                <a:latin typeface="Arial"/>
                <a:ea typeface="宋体"/>
              </a:rPr>
              <a:t>          </a:t>
            </a:r>
          </a:p>
          <a:p>
            <a:pPr marL="0" indent="0">
              <a:buNone/>
            </a:pPr>
            <a:r>
              <a:rPr lang="en-US" altLang="zh-CN" sz="2000" dirty="0">
                <a:latin typeface="Arial"/>
                <a:ea typeface="宋体"/>
              </a:rPr>
              <a:t>L9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>
                <a:latin typeface="Arial"/>
                <a:ea typeface="宋体"/>
              </a:rPr>
              <a:t>swap    flag,</a:t>
            </a:r>
            <a:r>
              <a:rPr lang="zh-CN" altLang="en-US" sz="2000" dirty="0">
                <a:latin typeface="Arial"/>
                <a:ea typeface="宋体"/>
              </a:rPr>
              <a:t> </a:t>
            </a:r>
            <a:r>
              <a:rPr lang="en-US" altLang="zh-CN" sz="2000" dirty="0">
                <a:latin typeface="Arial"/>
                <a:ea typeface="宋体"/>
              </a:rPr>
              <a:t>L     </a:t>
            </a:r>
            <a:endParaRPr lang="zh-CN" altLang="en-US" sz="1800" dirty="0"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49719950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4"/>
            <a:ext cx="8712968" cy="98236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ea typeface="黑体" panose="02010609060101010101" pitchFamily="49" charset="-122"/>
              </a:rPr>
              <a:t>17: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Jump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FDE9298-03BB-48F9-B9AD-0846952BEB21}"/>
              </a:ext>
            </a:extLst>
          </p:cNvPr>
          <p:cNvGrpSpPr/>
          <p:nvPr/>
        </p:nvGrpSpPr>
        <p:grpSpPr>
          <a:xfrm>
            <a:off x="3073850" y="2175290"/>
            <a:ext cx="5911161" cy="2175353"/>
            <a:chOff x="3186960" y="54036"/>
            <a:chExt cx="5911161" cy="2175353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6B0C4271-0379-4914-A205-0E5A8C28151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86960" y="54036"/>
              <a:ext cx="5908597" cy="2175353"/>
              <a:chOff x="1133410" y="3429000"/>
              <a:chExt cx="6425837" cy="2365788"/>
            </a:xfrm>
          </p:grpSpPr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72F1310E-447A-4C33-8EBB-3B7A42788B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26676" y="3629025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2EADF35A-283A-4AC5-8E27-96260B912A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33410" y="3781425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D7518EB2-CBA8-4C89-B817-AC211F0F64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41" name="图片 40">
                <a:extLst>
                  <a:ext uri="{FF2B5EF4-FFF2-40B4-BE49-F238E27FC236}">
                    <a16:creationId xmlns:a16="http://schemas.microsoft.com/office/drawing/2014/main" id="{A0683ED4-FEFF-48DD-B2CB-37C06EB703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42" name="图片 41">
                <a:extLst>
                  <a:ext uri="{FF2B5EF4-FFF2-40B4-BE49-F238E27FC236}">
                    <a16:creationId xmlns:a16="http://schemas.microsoft.com/office/drawing/2014/main" id="{00827EB8-A720-45FA-91C3-ADA35BDB4BA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E4F8E1E1-C410-44EA-AAD4-31C31D9081C2}"/>
                  </a:ext>
                </a:extLst>
              </p:cNvPr>
              <p:cNvSpPr txBox="1"/>
              <p:nvPr/>
            </p:nvSpPr>
            <p:spPr>
              <a:xfrm>
                <a:off x="4009872" y="4375581"/>
                <a:ext cx="338554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C91A22A6-F595-4221-ADCA-0D7ECDC95042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9BC9FBDC-BFD0-4850-967F-5CDABB2AC4A7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4DEB9287-A0A3-4DB5-B69A-A8FCF406D76B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DD6E35D5-1002-4938-A816-CC082ADF2945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61DFC431-3C6D-4022-B911-79D26CF5F31C}"/>
                  </a:ext>
                </a:extLst>
              </p:cNvPr>
              <p:cNvSpPr txBox="1"/>
              <p:nvPr/>
            </p:nvSpPr>
            <p:spPr>
              <a:xfrm>
                <a:off x="1198694" y="4375581"/>
                <a:ext cx="325730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id="{E28F1E8F-8B36-46F2-9E2D-03EECB5A960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6326188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51" name="图片 50">
                <a:extLst>
                  <a:ext uri="{FF2B5EF4-FFF2-40B4-BE49-F238E27FC236}">
                    <a16:creationId xmlns:a16="http://schemas.microsoft.com/office/drawing/2014/main" id="{066380A5-EEA3-4E1F-86C4-61F9BF75BBB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873349"/>
                <a:ext cx="301608" cy="552732"/>
              </a:xfrm>
              <a:prstGeom prst="rect">
                <a:avLst/>
              </a:prstGeom>
            </p:spPr>
          </p:pic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AE646DBF-3377-498B-B4E4-3FD05863ED4B}"/>
                  </a:ext>
                </a:extLst>
              </p:cNvPr>
              <p:cNvSpPr txBox="1"/>
              <p:nvPr/>
            </p:nvSpPr>
            <p:spPr>
              <a:xfrm>
                <a:off x="2614989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DA5C422C-1C6F-4AF6-A449-EEB24031B537}"/>
                  </a:ext>
                </a:extLst>
              </p:cNvPr>
              <p:cNvSpPr txBox="1"/>
              <p:nvPr/>
            </p:nvSpPr>
            <p:spPr>
              <a:xfrm>
                <a:off x="7207869" y="5425457"/>
                <a:ext cx="351378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55" name="图片 54">
                <a:extLst>
                  <a:ext uri="{FF2B5EF4-FFF2-40B4-BE49-F238E27FC236}">
                    <a16:creationId xmlns:a16="http://schemas.microsoft.com/office/drawing/2014/main" id="{A91E99F2-5717-49FA-AEC7-0253D361AC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619076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4B9DA025-EDBA-46D4-A3D0-D54CA96A3FF8}"/>
                  </a:ext>
                </a:extLst>
              </p:cNvPr>
              <p:cNvSpPr txBox="1"/>
              <p:nvPr/>
            </p:nvSpPr>
            <p:spPr>
              <a:xfrm>
                <a:off x="6334322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35356905-3347-4A2A-9D5C-094ED7B67F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B4E0DB5F-6BA2-46B5-862F-3ED83BB0A3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sp>
        <p:nvSpPr>
          <p:cNvPr id="52" name="箭头: 下 51">
            <a:extLst>
              <a:ext uri="{FF2B5EF4-FFF2-40B4-BE49-F238E27FC236}">
                <a16:creationId xmlns:a16="http://schemas.microsoft.com/office/drawing/2014/main" id="{855FB3FA-7774-4B5C-B8CB-048F8B6D3487}"/>
              </a:ext>
            </a:extLst>
          </p:cNvPr>
          <p:cNvSpPr/>
          <p:nvPr/>
        </p:nvSpPr>
        <p:spPr>
          <a:xfrm>
            <a:off x="5656171" y="1461842"/>
            <a:ext cx="359027" cy="7073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7BF85AB-4174-46FE-9CB5-AE74BC78393B}"/>
              </a:ext>
            </a:extLst>
          </p:cNvPr>
          <p:cNvGrpSpPr/>
          <p:nvPr/>
        </p:nvGrpSpPr>
        <p:grpSpPr>
          <a:xfrm>
            <a:off x="3011246" y="61859"/>
            <a:ext cx="5911161" cy="2175353"/>
            <a:chOff x="3186960" y="54036"/>
            <a:chExt cx="5911161" cy="2175353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9F65F5C6-FDA4-47F8-A99F-B4018674EA7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86960" y="54036"/>
              <a:ext cx="5908597" cy="2175353"/>
              <a:chOff x="1133410" y="3429000"/>
              <a:chExt cx="6425837" cy="2365788"/>
            </a:xfrm>
          </p:grpSpPr>
          <p:pic>
            <p:nvPicPr>
              <p:cNvPr id="62" name="图片 61">
                <a:extLst>
                  <a:ext uri="{FF2B5EF4-FFF2-40B4-BE49-F238E27FC236}">
                    <a16:creationId xmlns:a16="http://schemas.microsoft.com/office/drawing/2014/main" id="{4DE04572-CC80-4FF6-A3BD-5DC19FD3C0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26676" y="3629025"/>
                <a:ext cx="490538" cy="733425"/>
              </a:xfrm>
              <a:prstGeom prst="rect">
                <a:avLst/>
              </a:prstGeom>
            </p:spPr>
          </p:pic>
          <p:pic>
            <p:nvPicPr>
              <p:cNvPr id="63" name="图片 62">
                <a:extLst>
                  <a:ext uri="{FF2B5EF4-FFF2-40B4-BE49-F238E27FC236}">
                    <a16:creationId xmlns:a16="http://schemas.microsoft.com/office/drawing/2014/main" id="{AFDC575E-FB5E-4683-B554-E9C877BCDD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33410" y="3781425"/>
                <a:ext cx="366713" cy="581025"/>
              </a:xfrm>
              <a:prstGeom prst="rect">
                <a:avLst/>
              </a:prstGeom>
            </p:spPr>
          </p:pic>
          <p:pic>
            <p:nvPicPr>
              <p:cNvPr id="64" name="图片 63">
                <a:extLst>
                  <a:ext uri="{FF2B5EF4-FFF2-40B4-BE49-F238E27FC236}">
                    <a16:creationId xmlns:a16="http://schemas.microsoft.com/office/drawing/2014/main" id="{26B683CA-2740-4694-A09B-5E7C8293BA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65" name="图片 64">
                <a:extLst>
                  <a:ext uri="{FF2B5EF4-FFF2-40B4-BE49-F238E27FC236}">
                    <a16:creationId xmlns:a16="http://schemas.microsoft.com/office/drawing/2014/main" id="{CA07BB29-9FB8-4058-B601-2ECB30EB29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66" name="图片 65">
                <a:extLst>
                  <a:ext uri="{FF2B5EF4-FFF2-40B4-BE49-F238E27FC236}">
                    <a16:creationId xmlns:a16="http://schemas.microsoft.com/office/drawing/2014/main" id="{0D0491B7-6B48-49C5-8285-6C5F386E2E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97472A3D-1007-4505-864D-4E0A5377BF4C}"/>
                  </a:ext>
                </a:extLst>
              </p:cNvPr>
              <p:cNvSpPr txBox="1"/>
              <p:nvPr/>
            </p:nvSpPr>
            <p:spPr>
              <a:xfrm>
                <a:off x="4009872" y="4375581"/>
                <a:ext cx="338554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96D77422-3F13-4732-B12B-DEEDAD5763F0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A26DFD2E-6A4F-4337-8F83-4CD5F8C366BB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C7A48EA9-23D7-467E-97A9-6876AEF1BA3F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03FF56C3-3F35-4AD3-8A5E-989A2138CBAA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6B90DC4A-4A8E-4995-9DC9-F60B62F9A0CD}"/>
                  </a:ext>
                </a:extLst>
              </p:cNvPr>
              <p:cNvSpPr txBox="1"/>
              <p:nvPr/>
            </p:nvSpPr>
            <p:spPr>
              <a:xfrm>
                <a:off x="1198694" y="4375581"/>
                <a:ext cx="325730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pic>
            <p:nvPicPr>
              <p:cNvPr id="73" name="图片 72">
                <a:extLst>
                  <a:ext uri="{FF2B5EF4-FFF2-40B4-BE49-F238E27FC236}">
                    <a16:creationId xmlns:a16="http://schemas.microsoft.com/office/drawing/2014/main" id="{189C747A-0CFA-4786-A6FA-1E81D3984E0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6326188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74" name="图片 73">
                <a:extLst>
                  <a:ext uri="{FF2B5EF4-FFF2-40B4-BE49-F238E27FC236}">
                    <a16:creationId xmlns:a16="http://schemas.microsoft.com/office/drawing/2014/main" id="{50B6F0CF-26E3-4588-8C64-0E7EB67D102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4" y="4873349"/>
                <a:ext cx="301608" cy="552732"/>
              </a:xfrm>
              <a:prstGeom prst="rect">
                <a:avLst/>
              </a:prstGeom>
            </p:spPr>
          </p:pic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686D3F2C-5DD2-4FF5-8C8E-35C17A7EF928}"/>
                  </a:ext>
                </a:extLst>
              </p:cNvPr>
              <p:cNvSpPr txBox="1"/>
              <p:nvPr/>
            </p:nvSpPr>
            <p:spPr>
              <a:xfrm>
                <a:off x="2614989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67C6DECE-0489-4C3A-BECA-3F0E5B7CC5A4}"/>
                  </a:ext>
                </a:extLst>
              </p:cNvPr>
              <p:cNvSpPr txBox="1"/>
              <p:nvPr/>
            </p:nvSpPr>
            <p:spPr>
              <a:xfrm>
                <a:off x="7207869" y="5425457"/>
                <a:ext cx="351378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77" name="图片 76">
                <a:extLst>
                  <a:ext uri="{FF2B5EF4-FFF2-40B4-BE49-F238E27FC236}">
                    <a16:creationId xmlns:a16="http://schemas.microsoft.com/office/drawing/2014/main" id="{3021C325-380E-4264-906A-B50CD85FF23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619076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0FA499B6-2D7C-462A-8845-E7C8AE5C1ADC}"/>
                  </a:ext>
                </a:extLst>
              </p:cNvPr>
              <p:cNvSpPr txBox="1"/>
              <p:nvPr/>
            </p:nvSpPr>
            <p:spPr>
              <a:xfrm>
                <a:off x="6334322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70E3AC3D-5387-497E-A51B-EB8BC086E1F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46F07BB6-D464-49ED-A5AE-41D76AD09C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sp>
        <p:nvSpPr>
          <p:cNvPr id="79" name="内容占位符 2">
            <a:extLst>
              <a:ext uri="{FF2B5EF4-FFF2-40B4-BE49-F238E27FC236}">
                <a16:creationId xmlns:a16="http://schemas.microsoft.com/office/drawing/2014/main" id="{27167107-00CB-4BEA-8E34-DC2CBD99A6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00" y="4125191"/>
            <a:ext cx="2771800" cy="2682331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L3: swap    flag, R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L4: </a:t>
            </a:r>
            <a:r>
              <a:rPr lang="en-US" altLang="zh-CN" sz="2000" dirty="0" err="1"/>
              <a:t>cmp</a:t>
            </a:r>
            <a:r>
              <a:rPr lang="en-US" altLang="zh-CN" sz="2000" dirty="0">
                <a:latin typeface="Arial"/>
                <a:ea typeface="宋体"/>
              </a:rPr>
              <a:t>     L9, </a:t>
            </a:r>
            <a:r>
              <a:rPr lang="en-US" altLang="zh-CN" sz="2000" dirty="0"/>
              <a:t>L7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L5: </a:t>
            </a:r>
            <a:r>
              <a:rPr lang="en-US" altLang="zh-CN" sz="2000" dirty="0">
                <a:latin typeface="Arial"/>
                <a:ea typeface="宋体"/>
              </a:rPr>
              <a:t>swap    P, L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L6: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L	  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lang="en-US" altLang="zh-CN" sz="2000" dirty="0"/>
              <a:t>L7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P	      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L8: </a:t>
            </a:r>
            <a:r>
              <a:rPr lang="en-US" altLang="zh-CN" sz="2000" dirty="0" err="1">
                <a:solidFill>
                  <a:srgbClr val="FF0000"/>
                </a:solidFill>
                <a:latin typeface="Arial"/>
                <a:ea typeface="宋体"/>
              </a:rPr>
              <a:t>goto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      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          </a:t>
            </a:r>
          </a:p>
          <a:p>
            <a:pPr marL="0" indent="0">
              <a:buNone/>
            </a:pPr>
            <a:r>
              <a:rPr lang="en-US" altLang="zh-CN" sz="2000" dirty="0">
                <a:latin typeface="Arial"/>
                <a:ea typeface="宋体"/>
              </a:rPr>
              <a:t>L9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>
                <a:latin typeface="Arial"/>
                <a:ea typeface="宋体"/>
              </a:rPr>
              <a:t>swap    flag,</a:t>
            </a:r>
            <a:r>
              <a:rPr lang="zh-CN" altLang="en-US" sz="2000" dirty="0">
                <a:latin typeface="Arial"/>
                <a:ea typeface="宋体"/>
              </a:rPr>
              <a:t> </a:t>
            </a:r>
            <a:r>
              <a:rPr lang="en-US" altLang="zh-CN" sz="2000" dirty="0">
                <a:latin typeface="Arial"/>
                <a:ea typeface="宋体"/>
              </a:rPr>
              <a:t>L     </a:t>
            </a:r>
            <a:endParaRPr lang="zh-CN" altLang="en-US" sz="1800" dirty="0">
              <a:latin typeface="Arial"/>
              <a:ea typeface="宋体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8EFBCC73-963F-4388-8000-AFB245B02887}"/>
              </a:ext>
            </a:extLst>
          </p:cNvPr>
          <p:cNvSpPr txBox="1"/>
          <p:nvPr/>
        </p:nvSpPr>
        <p:spPr>
          <a:xfrm>
            <a:off x="3571615" y="5404784"/>
            <a:ext cx="51134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Jump to L4.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L, P, R and data group keep unchanged.</a:t>
            </a:r>
          </a:p>
        </p:txBody>
      </p:sp>
    </p:spTree>
    <p:extLst>
      <p:ext uri="{BB962C8B-B14F-4D97-AF65-F5344CB8AC3E}">
        <p14:creationId xmlns:p14="http://schemas.microsoft.com/office/powerpoint/2010/main" val="1954560724"/>
      </p:ext>
    </p:extLst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4"/>
            <a:ext cx="8712968" cy="98236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ea typeface="黑体" panose="02010609060101010101" pitchFamily="49" charset="-122"/>
              </a:rPr>
              <a:t>18: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Compare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B232988D-90B1-4081-870F-2716EAB46A06}"/>
              </a:ext>
            </a:extLst>
          </p:cNvPr>
          <p:cNvGrpSpPr/>
          <p:nvPr/>
        </p:nvGrpSpPr>
        <p:grpSpPr>
          <a:xfrm>
            <a:off x="3022092" y="61989"/>
            <a:ext cx="5952285" cy="2194402"/>
            <a:chOff x="3145836" y="54036"/>
            <a:chExt cx="5952285" cy="2194402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1A89F7F2-4A63-4B50-AF2C-949E3A6322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45836" y="54036"/>
              <a:ext cx="5949720" cy="2194402"/>
              <a:chOff x="1088685" y="3429000"/>
              <a:chExt cx="6470562" cy="2386505"/>
            </a:xfrm>
          </p:grpSpPr>
          <p:pic>
            <p:nvPicPr>
              <p:cNvPr id="140" name="图片 139">
                <a:extLst>
                  <a:ext uri="{FF2B5EF4-FFF2-40B4-BE49-F238E27FC236}">
                    <a16:creationId xmlns:a16="http://schemas.microsoft.com/office/drawing/2014/main" id="{FD033984-F20A-48E8-8E05-A019B3378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88685" y="3783007"/>
                <a:ext cx="387549" cy="579443"/>
              </a:xfrm>
              <a:prstGeom prst="rect">
                <a:avLst/>
              </a:prstGeom>
            </p:spPr>
          </p:pic>
          <p:pic>
            <p:nvPicPr>
              <p:cNvPr id="141" name="图片 140">
                <a:extLst>
                  <a:ext uri="{FF2B5EF4-FFF2-40B4-BE49-F238E27FC236}">
                    <a16:creationId xmlns:a16="http://schemas.microsoft.com/office/drawing/2014/main" id="{49DFFCB3-C12E-472E-81B9-6428F57248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5541" y="3626700"/>
                <a:ext cx="462085" cy="732133"/>
              </a:xfrm>
              <a:prstGeom prst="rect">
                <a:avLst/>
              </a:prstGeom>
            </p:spPr>
          </p:pic>
          <p:pic>
            <p:nvPicPr>
              <p:cNvPr id="142" name="图片 141">
                <a:extLst>
                  <a:ext uri="{FF2B5EF4-FFF2-40B4-BE49-F238E27FC236}">
                    <a16:creationId xmlns:a16="http://schemas.microsoft.com/office/drawing/2014/main" id="{50F5D398-474F-4950-9173-0561FAB298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143" name="图片 142">
                <a:extLst>
                  <a:ext uri="{FF2B5EF4-FFF2-40B4-BE49-F238E27FC236}">
                    <a16:creationId xmlns:a16="http://schemas.microsoft.com/office/drawing/2014/main" id="{9C28719D-E908-46F5-A8A9-1526506A9A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144" name="图片 143">
                <a:extLst>
                  <a:ext uri="{FF2B5EF4-FFF2-40B4-BE49-F238E27FC236}">
                    <a16:creationId xmlns:a16="http://schemas.microsoft.com/office/drawing/2014/main" id="{D92834DC-24BB-4CE1-975C-9C20B29268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145" name="文本框 144">
                <a:extLst>
                  <a:ext uri="{FF2B5EF4-FFF2-40B4-BE49-F238E27FC236}">
                    <a16:creationId xmlns:a16="http://schemas.microsoft.com/office/drawing/2014/main" id="{9F14EC68-6344-4FA8-985B-D58FAA955FB9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54245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FB54EFFE-3E86-4399-B01C-7AFA3E2DECCB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6485C525-3DFD-45CA-8C16-A07FF316A167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E339871E-533B-48DD-8B46-52910EF45BF4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51103AF5-93B2-477B-903F-732A589B9788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A15B0232-10C0-4B6F-A4C0-1AB47F3C1043}"/>
                  </a:ext>
                </a:extLst>
              </p:cNvPr>
              <p:cNvSpPr txBox="1"/>
              <p:nvPr/>
            </p:nvSpPr>
            <p:spPr>
              <a:xfrm>
                <a:off x="4005936" y="4375581"/>
                <a:ext cx="368191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pic>
            <p:nvPicPr>
              <p:cNvPr id="151" name="图片 150">
                <a:extLst>
                  <a:ext uri="{FF2B5EF4-FFF2-40B4-BE49-F238E27FC236}">
                    <a16:creationId xmlns:a16="http://schemas.microsoft.com/office/drawing/2014/main" id="{05DE953E-8160-4E1A-BCED-30C7F761DE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6284754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152" name="图片 151">
                <a:extLst>
                  <a:ext uri="{FF2B5EF4-FFF2-40B4-BE49-F238E27FC236}">
                    <a16:creationId xmlns:a16="http://schemas.microsoft.com/office/drawing/2014/main" id="{9DF418DD-A6A3-4961-8903-8C14B949867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5" y="4894067"/>
                <a:ext cx="301608" cy="552732"/>
              </a:xfrm>
              <a:prstGeom prst="rect">
                <a:avLst/>
              </a:prstGeom>
            </p:spPr>
          </p:pic>
          <p:sp>
            <p:nvSpPr>
              <p:cNvPr id="153" name="文本框 152">
                <a:extLst>
                  <a:ext uri="{FF2B5EF4-FFF2-40B4-BE49-F238E27FC236}">
                    <a16:creationId xmlns:a16="http://schemas.microsoft.com/office/drawing/2014/main" id="{C1B1A58E-8A89-4E6D-BA13-E110031CCC02}"/>
                  </a:ext>
                </a:extLst>
              </p:cNvPr>
              <p:cNvSpPr txBox="1"/>
              <p:nvPr/>
            </p:nvSpPr>
            <p:spPr>
              <a:xfrm>
                <a:off x="2563194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154" name="文本框 153">
                <a:extLst>
                  <a:ext uri="{FF2B5EF4-FFF2-40B4-BE49-F238E27FC236}">
                    <a16:creationId xmlns:a16="http://schemas.microsoft.com/office/drawing/2014/main" id="{9813BE31-39B9-4CF8-99AB-3B62CCEF1ECB}"/>
                  </a:ext>
                </a:extLst>
              </p:cNvPr>
              <p:cNvSpPr txBox="1"/>
              <p:nvPr/>
            </p:nvSpPr>
            <p:spPr>
              <a:xfrm>
                <a:off x="7207869" y="5446173"/>
                <a:ext cx="3513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155" name="图片 154">
                <a:extLst>
                  <a:ext uri="{FF2B5EF4-FFF2-40B4-BE49-F238E27FC236}">
                    <a16:creationId xmlns:a16="http://schemas.microsoft.com/office/drawing/2014/main" id="{A9195A72-D6C8-4D35-8E39-25546CEC39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567280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id="{AF39DD00-8DC9-4213-B9F8-3D7E382B6263}"/>
                  </a:ext>
                </a:extLst>
              </p:cNvPr>
              <p:cNvSpPr txBox="1"/>
              <p:nvPr/>
            </p:nvSpPr>
            <p:spPr>
              <a:xfrm>
                <a:off x="6251452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2BB52A00-65D0-4880-BB76-52018C899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id="{05DDF674-DE46-4708-9735-0F69148953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cxnSp>
        <p:nvCxnSpPr>
          <p:cNvPr id="58" name="直接箭头连接符 57">
            <a:extLst>
              <a:ext uri="{FF2B5EF4-FFF2-40B4-BE49-F238E27FC236}">
                <a16:creationId xmlns:a16="http://schemas.microsoft.com/office/drawing/2014/main" id="{EA1D4FEE-2D6C-4C02-9C84-CB2E9E0FAA89}"/>
              </a:ext>
            </a:extLst>
          </p:cNvPr>
          <p:cNvCxnSpPr>
            <a:cxnSpLocks/>
            <a:stCxn id="149" idx="1"/>
            <a:endCxn id="35" idx="0"/>
          </p:cNvCxnSpPr>
          <p:nvPr/>
        </p:nvCxnSpPr>
        <p:spPr>
          <a:xfrm flipH="1">
            <a:off x="7265046" y="1102175"/>
            <a:ext cx="528658" cy="207653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9" name="直接箭头连接符 58">
            <a:extLst>
              <a:ext uri="{FF2B5EF4-FFF2-40B4-BE49-F238E27FC236}">
                <a16:creationId xmlns:a16="http://schemas.microsoft.com/office/drawing/2014/main" id="{90181126-4331-468D-99AC-27CDEE136E13}"/>
              </a:ext>
            </a:extLst>
          </p:cNvPr>
          <p:cNvCxnSpPr>
            <a:cxnSpLocks/>
            <a:stCxn id="147" idx="1"/>
            <a:endCxn id="62" idx="0"/>
          </p:cNvCxnSpPr>
          <p:nvPr/>
        </p:nvCxnSpPr>
        <p:spPr>
          <a:xfrm flipH="1">
            <a:off x="7800045" y="1102175"/>
            <a:ext cx="802107" cy="222480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60" name="文本框 59">
            <a:extLst>
              <a:ext uri="{FF2B5EF4-FFF2-40B4-BE49-F238E27FC236}">
                <a16:creationId xmlns:a16="http://schemas.microsoft.com/office/drawing/2014/main" id="{69704579-C955-45F1-91F9-335BD81C9B5C}"/>
              </a:ext>
            </a:extLst>
          </p:cNvPr>
          <p:cNvSpPr txBox="1"/>
          <p:nvPr/>
        </p:nvSpPr>
        <p:spPr>
          <a:xfrm>
            <a:off x="7122514" y="3940776"/>
            <a:ext cx="285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E</a:t>
            </a:r>
            <a:endParaRPr lang="zh-CN" altLang="en-US" dirty="0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2085CEAC-8B74-4413-9481-755D27A908A1}"/>
              </a:ext>
            </a:extLst>
          </p:cNvPr>
          <p:cNvSpPr txBox="1"/>
          <p:nvPr/>
        </p:nvSpPr>
        <p:spPr>
          <a:xfrm>
            <a:off x="7637220" y="3937476"/>
            <a:ext cx="295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pic>
        <p:nvPicPr>
          <p:cNvPr id="62" name="图片 61">
            <a:extLst>
              <a:ext uri="{FF2B5EF4-FFF2-40B4-BE49-F238E27FC236}">
                <a16:creationId xmlns:a16="http://schemas.microsoft.com/office/drawing/2014/main" id="{2707E811-3100-46B1-9D37-ADAA3EDA5FF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05557" y="3326976"/>
            <a:ext cx="388976" cy="641613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7D7CBE77-0810-481C-846E-2AC58BB41A5F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4122" t="12276" r="5600"/>
          <a:stretch/>
        </p:blipFill>
        <p:spPr>
          <a:xfrm>
            <a:off x="7468244" y="3244570"/>
            <a:ext cx="184016" cy="310983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2848741B-B2E8-4259-AA0C-0EAD2D858C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3899" y="3178713"/>
            <a:ext cx="442294" cy="805762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40EF0D04-C382-4E8D-86BD-FCCD7C31E57D}"/>
              </a:ext>
            </a:extLst>
          </p:cNvPr>
          <p:cNvSpPr txBox="1"/>
          <p:nvPr/>
        </p:nvSpPr>
        <p:spPr>
          <a:xfrm>
            <a:off x="3707904" y="5140485"/>
            <a:ext cx="492521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P ≠ R and</a:t>
            </a:r>
            <a:r>
              <a:rPr lang="zh-CN" altLang="en-US" sz="2000" kern="0" dirty="0">
                <a:solidFill>
                  <a:srgbClr val="000000"/>
                </a:solidFill>
                <a:ea typeface="+mj-ea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E is taller than C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,</a:t>
            </a:r>
            <a:r>
              <a:rPr lang="zh-CN" altLang="en-US" sz="2000" kern="0" dirty="0">
                <a:solidFill>
                  <a:srgbClr val="000000"/>
                </a:solidFill>
                <a:ea typeface="+mj-ea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jump</a:t>
            </a:r>
            <a:r>
              <a:rPr lang="zh-CN" altLang="en-US" sz="2000" kern="0" dirty="0">
                <a:solidFill>
                  <a:srgbClr val="000000"/>
                </a:solidFill>
                <a:ea typeface="+mj-ea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to</a:t>
            </a:r>
            <a:r>
              <a:rPr lang="zh-CN" altLang="en-US" sz="2000" kern="0" dirty="0">
                <a:solidFill>
                  <a:srgbClr val="000000"/>
                </a:solidFill>
                <a:ea typeface="+mj-ea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L7</a:t>
            </a:r>
            <a:endParaRPr kumimoji="0" lang="en-US" altLang="zh-CN" sz="2000" b="0" i="0" u="none" strike="noStrike" kern="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+mn-cs"/>
            </a:endParaRPr>
          </a:p>
        </p:txBody>
      </p:sp>
      <p:sp>
        <p:nvSpPr>
          <p:cNvPr id="34" name="内容占位符 2">
            <a:extLst>
              <a:ext uri="{FF2B5EF4-FFF2-40B4-BE49-F238E27FC236}">
                <a16:creationId xmlns:a16="http://schemas.microsoft.com/office/drawing/2014/main" id="{744FCA21-487E-42EC-A5F2-94DD9C0727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00" y="4125191"/>
            <a:ext cx="2771800" cy="2682331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L3: swap    flag, R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L4: </a:t>
            </a:r>
            <a:r>
              <a:rPr lang="en-US" altLang="zh-CN" sz="2000" dirty="0" err="1">
                <a:solidFill>
                  <a:srgbClr val="FF0000"/>
                </a:solidFill>
              </a:rPr>
              <a:t>cmp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     L9, </a:t>
            </a:r>
            <a:r>
              <a:rPr lang="en-US" altLang="zh-CN" sz="2000" dirty="0">
                <a:solidFill>
                  <a:srgbClr val="FF0000"/>
                </a:solidFill>
              </a:rPr>
              <a:t>L7</a:t>
            </a:r>
            <a:endParaRPr lang="en-US" altLang="zh-CN" sz="1800" dirty="0">
              <a:solidFill>
                <a:srgbClr val="FF0000"/>
              </a:solidFill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L5: </a:t>
            </a:r>
            <a:r>
              <a:rPr lang="en-US" altLang="zh-CN" sz="2000" dirty="0">
                <a:latin typeface="Arial"/>
                <a:ea typeface="宋体"/>
              </a:rPr>
              <a:t>swap    P, L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L6: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L	  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lang="en-US" altLang="zh-CN" sz="2000" dirty="0"/>
              <a:t>L7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P	      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L8: </a:t>
            </a:r>
            <a:r>
              <a:rPr lang="en-US" altLang="zh-CN" sz="2000" dirty="0" err="1">
                <a:latin typeface="Arial"/>
                <a:ea typeface="宋体"/>
              </a:rPr>
              <a:t>goto</a:t>
            </a:r>
            <a:r>
              <a:rPr lang="en-US" altLang="zh-CN" sz="2000" dirty="0">
                <a:latin typeface="Arial"/>
                <a:ea typeface="宋体"/>
              </a:rPr>
              <a:t>      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lang="en-US" altLang="zh-CN" sz="2000" dirty="0">
                <a:latin typeface="Arial"/>
                <a:ea typeface="宋体"/>
              </a:rPr>
              <a:t>          </a:t>
            </a:r>
          </a:p>
          <a:p>
            <a:pPr marL="0" indent="0">
              <a:buNone/>
            </a:pPr>
            <a:r>
              <a:rPr lang="en-US" altLang="zh-CN" sz="2000" dirty="0">
                <a:latin typeface="Arial"/>
                <a:ea typeface="宋体"/>
              </a:rPr>
              <a:t>L9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>
                <a:latin typeface="Arial"/>
                <a:ea typeface="宋体"/>
              </a:rPr>
              <a:t>swap    flag,</a:t>
            </a:r>
            <a:r>
              <a:rPr lang="zh-CN" altLang="en-US" sz="2000" dirty="0">
                <a:latin typeface="Arial"/>
                <a:ea typeface="宋体"/>
              </a:rPr>
              <a:t> </a:t>
            </a:r>
            <a:r>
              <a:rPr lang="en-US" altLang="zh-CN" sz="2000" dirty="0">
                <a:latin typeface="Arial"/>
                <a:ea typeface="宋体"/>
              </a:rPr>
              <a:t>L     </a:t>
            </a:r>
            <a:endParaRPr lang="zh-CN" altLang="en-US" sz="1800" dirty="0"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58753700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4"/>
            <a:ext cx="8712968" cy="98236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19</a:t>
            </a:r>
            <a:r>
              <a:rPr lang="en-US" altLang="zh-CN" sz="3200" dirty="0">
                <a:ea typeface="黑体" panose="02010609060101010101" pitchFamily="49" charset="-122"/>
              </a:rPr>
              <a:t>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P moves 1 position to right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B232988D-90B1-4081-870F-2716EAB46A06}"/>
              </a:ext>
            </a:extLst>
          </p:cNvPr>
          <p:cNvGrpSpPr/>
          <p:nvPr/>
        </p:nvGrpSpPr>
        <p:grpSpPr>
          <a:xfrm>
            <a:off x="2977872" y="1060153"/>
            <a:ext cx="5958843" cy="2156305"/>
            <a:chOff x="3139278" y="54036"/>
            <a:chExt cx="5958843" cy="2156305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1A89F7F2-4A63-4B50-AF2C-949E3A6322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39278" y="54036"/>
              <a:ext cx="5956278" cy="2156305"/>
              <a:chOff x="1081553" y="3429000"/>
              <a:chExt cx="6477694" cy="2345072"/>
            </a:xfrm>
          </p:grpSpPr>
          <p:pic>
            <p:nvPicPr>
              <p:cNvPr id="140" name="图片 139">
                <a:extLst>
                  <a:ext uri="{FF2B5EF4-FFF2-40B4-BE49-F238E27FC236}">
                    <a16:creationId xmlns:a16="http://schemas.microsoft.com/office/drawing/2014/main" id="{FD033984-F20A-48E8-8E05-A019B3378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81553" y="3796139"/>
                <a:ext cx="387549" cy="579442"/>
              </a:xfrm>
              <a:prstGeom prst="rect">
                <a:avLst/>
              </a:prstGeom>
            </p:spPr>
          </p:pic>
          <p:pic>
            <p:nvPicPr>
              <p:cNvPr id="141" name="图片 140">
                <a:extLst>
                  <a:ext uri="{FF2B5EF4-FFF2-40B4-BE49-F238E27FC236}">
                    <a16:creationId xmlns:a16="http://schemas.microsoft.com/office/drawing/2014/main" id="{49DFFCB3-C12E-472E-81B9-6428F57248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52934" y="3643448"/>
                <a:ext cx="462085" cy="732133"/>
              </a:xfrm>
              <a:prstGeom prst="rect">
                <a:avLst/>
              </a:prstGeom>
            </p:spPr>
          </p:pic>
          <p:pic>
            <p:nvPicPr>
              <p:cNvPr id="142" name="图片 141">
                <a:extLst>
                  <a:ext uri="{FF2B5EF4-FFF2-40B4-BE49-F238E27FC236}">
                    <a16:creationId xmlns:a16="http://schemas.microsoft.com/office/drawing/2014/main" id="{50F5D398-474F-4950-9173-0561FAB298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143" name="图片 142">
                <a:extLst>
                  <a:ext uri="{FF2B5EF4-FFF2-40B4-BE49-F238E27FC236}">
                    <a16:creationId xmlns:a16="http://schemas.microsoft.com/office/drawing/2014/main" id="{9C28719D-E908-46F5-A8A9-1526506A9A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144" name="图片 143">
                <a:extLst>
                  <a:ext uri="{FF2B5EF4-FFF2-40B4-BE49-F238E27FC236}">
                    <a16:creationId xmlns:a16="http://schemas.microsoft.com/office/drawing/2014/main" id="{D92834DC-24BB-4CE1-975C-9C20B29268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145" name="文本框 144">
                <a:extLst>
                  <a:ext uri="{FF2B5EF4-FFF2-40B4-BE49-F238E27FC236}">
                    <a16:creationId xmlns:a16="http://schemas.microsoft.com/office/drawing/2014/main" id="{9F14EC68-6344-4FA8-985B-D58FAA955FB9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54245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FB54EFFE-3E86-4399-B01C-7AFA3E2DECCB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6485C525-3DFD-45CA-8C16-A07FF316A167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E339871E-533B-48DD-8B46-52910EF45BF4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51103AF5-93B2-477B-903F-732A589B9788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A15B0232-10C0-4B6F-A4C0-1AB47F3C1043}"/>
                  </a:ext>
                </a:extLst>
              </p:cNvPr>
              <p:cNvSpPr txBox="1"/>
              <p:nvPr/>
            </p:nvSpPr>
            <p:spPr>
              <a:xfrm>
                <a:off x="4005936" y="4375581"/>
                <a:ext cx="368191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pic>
            <p:nvPicPr>
              <p:cNvPr id="151" name="图片 150">
                <a:extLst>
                  <a:ext uri="{FF2B5EF4-FFF2-40B4-BE49-F238E27FC236}">
                    <a16:creationId xmlns:a16="http://schemas.microsoft.com/office/drawing/2014/main" id="{05DE953E-8160-4E1A-BCED-30C7F761DE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6326189" y="4854752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152" name="图片 151">
                <a:extLst>
                  <a:ext uri="{FF2B5EF4-FFF2-40B4-BE49-F238E27FC236}">
                    <a16:creationId xmlns:a16="http://schemas.microsoft.com/office/drawing/2014/main" id="{9DF418DD-A6A3-4961-8903-8C14B949867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192345" y="4852633"/>
                <a:ext cx="301608" cy="552732"/>
              </a:xfrm>
              <a:prstGeom prst="rect">
                <a:avLst/>
              </a:prstGeom>
            </p:spPr>
          </p:pic>
          <p:sp>
            <p:nvSpPr>
              <p:cNvPr id="153" name="文本框 152">
                <a:extLst>
                  <a:ext uri="{FF2B5EF4-FFF2-40B4-BE49-F238E27FC236}">
                    <a16:creationId xmlns:a16="http://schemas.microsoft.com/office/drawing/2014/main" id="{C1B1A58E-8A89-4E6D-BA13-E110031CCC02}"/>
                  </a:ext>
                </a:extLst>
              </p:cNvPr>
              <p:cNvSpPr txBox="1"/>
              <p:nvPr/>
            </p:nvSpPr>
            <p:spPr>
              <a:xfrm>
                <a:off x="2563194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154" name="文本框 153">
                <a:extLst>
                  <a:ext uri="{FF2B5EF4-FFF2-40B4-BE49-F238E27FC236}">
                    <a16:creationId xmlns:a16="http://schemas.microsoft.com/office/drawing/2014/main" id="{9813BE31-39B9-4CF8-99AB-3B62CCEF1ECB}"/>
                  </a:ext>
                </a:extLst>
              </p:cNvPr>
              <p:cNvSpPr txBox="1"/>
              <p:nvPr/>
            </p:nvSpPr>
            <p:spPr>
              <a:xfrm>
                <a:off x="7207869" y="5404741"/>
                <a:ext cx="351378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155" name="图片 154">
                <a:extLst>
                  <a:ext uri="{FF2B5EF4-FFF2-40B4-BE49-F238E27FC236}">
                    <a16:creationId xmlns:a16="http://schemas.microsoft.com/office/drawing/2014/main" id="{A9195A72-D6C8-4D35-8E39-25546CEC39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567280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id="{AF39DD00-8DC9-4213-B9F8-3D7E382B6263}"/>
                  </a:ext>
                </a:extLst>
              </p:cNvPr>
              <p:cNvSpPr txBox="1"/>
              <p:nvPr/>
            </p:nvSpPr>
            <p:spPr>
              <a:xfrm>
                <a:off x="6334323" y="5403034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2BB52A00-65D0-4880-BB76-52018C899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id="{05DDF674-DE46-4708-9735-0F69148953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sp>
        <p:nvSpPr>
          <p:cNvPr id="52" name="箭头: 下 51">
            <a:extLst>
              <a:ext uri="{FF2B5EF4-FFF2-40B4-BE49-F238E27FC236}">
                <a16:creationId xmlns:a16="http://schemas.microsoft.com/office/drawing/2014/main" id="{855FB3FA-7774-4B5C-B8CB-048F8B6D3487}"/>
              </a:ext>
            </a:extLst>
          </p:cNvPr>
          <p:cNvSpPr/>
          <p:nvPr/>
        </p:nvSpPr>
        <p:spPr>
          <a:xfrm>
            <a:off x="6168117" y="3342961"/>
            <a:ext cx="359027" cy="7073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51FF730-0197-48E5-942A-344DB6926C6E}"/>
              </a:ext>
            </a:extLst>
          </p:cNvPr>
          <p:cNvGrpSpPr/>
          <p:nvPr/>
        </p:nvGrpSpPr>
        <p:grpSpPr>
          <a:xfrm>
            <a:off x="2987824" y="4133964"/>
            <a:ext cx="6102215" cy="2175356"/>
            <a:chOff x="3126691" y="54038"/>
            <a:chExt cx="6102215" cy="2175356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53D6B759-4A33-4123-B638-B79D34D15E2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26691" y="54038"/>
              <a:ext cx="6102215" cy="2175356"/>
              <a:chOff x="1067864" y="3429000"/>
              <a:chExt cx="6636409" cy="2365790"/>
            </a:xfrm>
          </p:grpSpPr>
          <p:pic>
            <p:nvPicPr>
              <p:cNvPr id="62" name="图片 61">
                <a:extLst>
                  <a:ext uri="{FF2B5EF4-FFF2-40B4-BE49-F238E27FC236}">
                    <a16:creationId xmlns:a16="http://schemas.microsoft.com/office/drawing/2014/main" id="{FAE6CB1F-AAD5-4632-B239-4EB3346149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67864" y="3777726"/>
                <a:ext cx="387549" cy="579442"/>
              </a:xfrm>
              <a:prstGeom prst="rect">
                <a:avLst/>
              </a:prstGeom>
            </p:spPr>
          </p:pic>
          <p:pic>
            <p:nvPicPr>
              <p:cNvPr id="63" name="图片 62">
                <a:extLst>
                  <a:ext uri="{FF2B5EF4-FFF2-40B4-BE49-F238E27FC236}">
                    <a16:creationId xmlns:a16="http://schemas.microsoft.com/office/drawing/2014/main" id="{6746752D-5EDB-4F2E-908E-7BFA5E365E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0695" y="3643448"/>
                <a:ext cx="462085" cy="732133"/>
              </a:xfrm>
              <a:prstGeom prst="rect">
                <a:avLst/>
              </a:prstGeom>
            </p:spPr>
          </p:pic>
          <p:pic>
            <p:nvPicPr>
              <p:cNvPr id="64" name="图片 63">
                <a:extLst>
                  <a:ext uri="{FF2B5EF4-FFF2-40B4-BE49-F238E27FC236}">
                    <a16:creationId xmlns:a16="http://schemas.microsoft.com/office/drawing/2014/main" id="{5613BFDE-5BC7-4A6A-A5C6-19B231FB4E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65" name="图片 64">
                <a:extLst>
                  <a:ext uri="{FF2B5EF4-FFF2-40B4-BE49-F238E27FC236}">
                    <a16:creationId xmlns:a16="http://schemas.microsoft.com/office/drawing/2014/main" id="{1FA7AD7D-C8EF-44DF-8130-E9FEAFAD1F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66" name="图片 65">
                <a:extLst>
                  <a:ext uri="{FF2B5EF4-FFF2-40B4-BE49-F238E27FC236}">
                    <a16:creationId xmlns:a16="http://schemas.microsoft.com/office/drawing/2014/main" id="{044FBCEB-18D9-4FE4-B43F-23A9338AB72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1B5D2CF8-9280-4601-A49D-4AEABCEFA6CB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54245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9F449D8E-2FF4-43DD-9012-DAF7196EBEFA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B3D10ABF-EB40-4A01-AECD-01730EB2C45F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721E732B-09A5-4DE4-B2ED-F86E75FAC8BC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1EBADF32-A09E-4544-96E7-269DC3480839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6AF257EB-2E74-43F6-873F-F38DBB2053C1}"/>
                  </a:ext>
                </a:extLst>
              </p:cNvPr>
              <p:cNvSpPr txBox="1"/>
              <p:nvPr/>
            </p:nvSpPr>
            <p:spPr>
              <a:xfrm>
                <a:off x="4005936" y="4375581"/>
                <a:ext cx="368191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pic>
            <p:nvPicPr>
              <p:cNvPr id="73" name="图片 72">
                <a:extLst>
                  <a:ext uri="{FF2B5EF4-FFF2-40B4-BE49-F238E27FC236}">
                    <a16:creationId xmlns:a16="http://schemas.microsoft.com/office/drawing/2014/main" id="{0E5E4154-2C93-482B-9314-3A8E83E1F42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7009874" y="4875470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74" name="图片 73">
                <a:extLst>
                  <a:ext uri="{FF2B5EF4-FFF2-40B4-BE49-F238E27FC236}">
                    <a16:creationId xmlns:a16="http://schemas.microsoft.com/office/drawing/2014/main" id="{EA17DD13-E1AD-4A55-80EF-940D154175D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337370" y="4873350"/>
                <a:ext cx="301608" cy="552732"/>
              </a:xfrm>
              <a:prstGeom prst="rect">
                <a:avLst/>
              </a:prstGeom>
            </p:spPr>
          </p:pic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95C2A28F-2742-42E2-A509-D88342AE1ADC}"/>
                  </a:ext>
                </a:extLst>
              </p:cNvPr>
              <p:cNvSpPr txBox="1"/>
              <p:nvPr/>
            </p:nvSpPr>
            <p:spPr>
              <a:xfrm>
                <a:off x="2563194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0ECAC8A1-97DC-488C-BF1D-AA6E3D2F372F}"/>
                  </a:ext>
                </a:extLst>
              </p:cNvPr>
              <p:cNvSpPr txBox="1"/>
              <p:nvPr/>
            </p:nvSpPr>
            <p:spPr>
              <a:xfrm>
                <a:off x="7352895" y="5425459"/>
                <a:ext cx="351378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77" name="图片 76">
                <a:extLst>
                  <a:ext uri="{FF2B5EF4-FFF2-40B4-BE49-F238E27FC236}">
                    <a16:creationId xmlns:a16="http://schemas.microsoft.com/office/drawing/2014/main" id="{5E34118A-206E-4557-A7AB-20B8BBD0818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567280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C1E39E95-C31F-4660-987E-99A0BBEF7788}"/>
                  </a:ext>
                </a:extLst>
              </p:cNvPr>
              <p:cNvSpPr txBox="1"/>
              <p:nvPr/>
            </p:nvSpPr>
            <p:spPr>
              <a:xfrm>
                <a:off x="7018007" y="5423752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302D419A-4CB6-4CF7-91A1-E383F5E6EE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98C929C8-D468-40F0-A667-EFD16559C1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sp>
        <p:nvSpPr>
          <p:cNvPr id="48" name="内容占位符 2">
            <a:extLst>
              <a:ext uri="{FF2B5EF4-FFF2-40B4-BE49-F238E27FC236}">
                <a16:creationId xmlns:a16="http://schemas.microsoft.com/office/drawing/2014/main" id="{06BC17A2-781C-4388-A22C-597291B45F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00" y="4125191"/>
            <a:ext cx="2771800" cy="2682331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L3: swap    flag, R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L4: </a:t>
            </a:r>
            <a:r>
              <a:rPr lang="en-US" altLang="zh-CN" sz="2000" dirty="0" err="1"/>
              <a:t>cmp</a:t>
            </a:r>
            <a:r>
              <a:rPr lang="en-US" altLang="zh-CN" sz="2000" dirty="0">
                <a:latin typeface="Arial"/>
                <a:ea typeface="宋体"/>
              </a:rPr>
              <a:t>     L9, </a:t>
            </a:r>
            <a:r>
              <a:rPr lang="en-US" altLang="zh-CN" sz="2000" dirty="0"/>
              <a:t>L7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L5: </a:t>
            </a:r>
            <a:r>
              <a:rPr lang="en-US" altLang="zh-CN" sz="2000" dirty="0">
                <a:latin typeface="Arial"/>
                <a:ea typeface="宋体"/>
              </a:rPr>
              <a:t>swap    P, L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L6: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L	  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lang="en-US" altLang="zh-CN" sz="2000" dirty="0">
                <a:solidFill>
                  <a:srgbClr val="FF0000"/>
                </a:solidFill>
              </a:rPr>
              <a:t>L7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 err="1">
                <a:solidFill>
                  <a:srgbClr val="FF0000"/>
                </a:solidFill>
                <a:latin typeface="Arial"/>
                <a:ea typeface="宋体"/>
              </a:rPr>
              <a:t>inc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        P	      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L8: </a:t>
            </a:r>
            <a:r>
              <a:rPr lang="en-US" altLang="zh-CN" sz="2000" dirty="0" err="1">
                <a:latin typeface="Arial"/>
                <a:ea typeface="宋体"/>
              </a:rPr>
              <a:t>goto</a:t>
            </a:r>
            <a:r>
              <a:rPr lang="en-US" altLang="zh-CN" sz="2000" dirty="0">
                <a:latin typeface="Arial"/>
                <a:ea typeface="宋体"/>
              </a:rPr>
              <a:t>      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lang="en-US" altLang="zh-CN" sz="2000" dirty="0">
                <a:latin typeface="Arial"/>
                <a:ea typeface="宋体"/>
              </a:rPr>
              <a:t>          </a:t>
            </a:r>
          </a:p>
          <a:p>
            <a:pPr marL="0" indent="0">
              <a:buNone/>
            </a:pPr>
            <a:r>
              <a:rPr lang="en-US" altLang="zh-CN" sz="2000" dirty="0">
                <a:latin typeface="Arial"/>
                <a:ea typeface="宋体"/>
              </a:rPr>
              <a:t>L9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>
                <a:latin typeface="Arial"/>
                <a:ea typeface="宋体"/>
              </a:rPr>
              <a:t>swap    flag,</a:t>
            </a:r>
            <a:r>
              <a:rPr lang="zh-CN" altLang="en-US" sz="2000" dirty="0">
                <a:latin typeface="Arial"/>
                <a:ea typeface="宋体"/>
              </a:rPr>
              <a:t> </a:t>
            </a:r>
            <a:r>
              <a:rPr lang="en-US" altLang="zh-CN" sz="2000" dirty="0">
                <a:latin typeface="Arial"/>
                <a:ea typeface="宋体"/>
              </a:rPr>
              <a:t>L     </a:t>
            </a:r>
            <a:endParaRPr lang="zh-CN" altLang="en-US" sz="1800" dirty="0"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83339525"/>
      </p:ext>
    </p:ext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4"/>
            <a:ext cx="8712968" cy="98236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ea typeface="黑体" panose="02010609060101010101" pitchFamily="49" charset="-122"/>
              </a:rPr>
              <a:t>20: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Jump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5" name="箭头: 下 104">
            <a:extLst>
              <a:ext uri="{FF2B5EF4-FFF2-40B4-BE49-F238E27FC236}">
                <a16:creationId xmlns:a16="http://schemas.microsoft.com/office/drawing/2014/main" id="{55DB8AB0-916E-4294-B97D-BC5917E70A99}"/>
              </a:ext>
            </a:extLst>
          </p:cNvPr>
          <p:cNvSpPr/>
          <p:nvPr/>
        </p:nvSpPr>
        <p:spPr>
          <a:xfrm>
            <a:off x="6212115" y="2276872"/>
            <a:ext cx="359027" cy="7073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282B3E09-2400-4439-B75F-489BB19EBA6E}"/>
              </a:ext>
            </a:extLst>
          </p:cNvPr>
          <p:cNvGrpSpPr/>
          <p:nvPr/>
        </p:nvGrpSpPr>
        <p:grpSpPr>
          <a:xfrm>
            <a:off x="3031822" y="3067875"/>
            <a:ext cx="6102215" cy="2175356"/>
            <a:chOff x="3126691" y="54038"/>
            <a:chExt cx="6102215" cy="2175356"/>
          </a:xfrm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E8EFA61E-6291-4DCD-B39C-45E985267EE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26691" y="54038"/>
              <a:ext cx="6102215" cy="2175356"/>
              <a:chOff x="1067864" y="3429000"/>
              <a:chExt cx="6636409" cy="2365790"/>
            </a:xfrm>
          </p:grpSpPr>
          <p:pic>
            <p:nvPicPr>
              <p:cNvPr id="110" name="图片 109">
                <a:extLst>
                  <a:ext uri="{FF2B5EF4-FFF2-40B4-BE49-F238E27FC236}">
                    <a16:creationId xmlns:a16="http://schemas.microsoft.com/office/drawing/2014/main" id="{5BE58638-BE4C-44D5-95D5-42F2BACFF2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67864" y="3777726"/>
                <a:ext cx="387549" cy="579442"/>
              </a:xfrm>
              <a:prstGeom prst="rect">
                <a:avLst/>
              </a:prstGeom>
            </p:spPr>
          </p:pic>
          <p:pic>
            <p:nvPicPr>
              <p:cNvPr id="111" name="图片 110">
                <a:extLst>
                  <a:ext uri="{FF2B5EF4-FFF2-40B4-BE49-F238E27FC236}">
                    <a16:creationId xmlns:a16="http://schemas.microsoft.com/office/drawing/2014/main" id="{96D8FCF0-27B9-4B5E-AADB-AEDE6AFB8D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0695" y="3643448"/>
                <a:ext cx="462085" cy="732133"/>
              </a:xfrm>
              <a:prstGeom prst="rect">
                <a:avLst/>
              </a:prstGeom>
            </p:spPr>
          </p:pic>
          <p:pic>
            <p:nvPicPr>
              <p:cNvPr id="112" name="图片 111">
                <a:extLst>
                  <a:ext uri="{FF2B5EF4-FFF2-40B4-BE49-F238E27FC236}">
                    <a16:creationId xmlns:a16="http://schemas.microsoft.com/office/drawing/2014/main" id="{BB48C9DC-E224-4530-BB24-00D2E69098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113" name="图片 112">
                <a:extLst>
                  <a:ext uri="{FF2B5EF4-FFF2-40B4-BE49-F238E27FC236}">
                    <a16:creationId xmlns:a16="http://schemas.microsoft.com/office/drawing/2014/main" id="{C99E1192-1927-4B85-978A-5EFAD4A527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114" name="图片 113">
                <a:extLst>
                  <a:ext uri="{FF2B5EF4-FFF2-40B4-BE49-F238E27FC236}">
                    <a16:creationId xmlns:a16="http://schemas.microsoft.com/office/drawing/2014/main" id="{2BDCC04D-CAB6-4ED7-8557-1F45A987F1D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209E3C4E-BFDF-41B3-8B91-CE44EA3C512D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54245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sp>
            <p:nvSpPr>
              <p:cNvPr id="116" name="文本框 115">
                <a:extLst>
                  <a:ext uri="{FF2B5EF4-FFF2-40B4-BE49-F238E27FC236}">
                    <a16:creationId xmlns:a16="http://schemas.microsoft.com/office/drawing/2014/main" id="{1F35C539-852C-4984-B39F-F8A7BC0072D4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117" name="文本框 116">
                <a:extLst>
                  <a:ext uri="{FF2B5EF4-FFF2-40B4-BE49-F238E27FC236}">
                    <a16:creationId xmlns:a16="http://schemas.microsoft.com/office/drawing/2014/main" id="{74ED0E05-B088-4111-BE8E-260E5E83A607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E555EF1F-F542-4309-BD0A-E88A5D6D320A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DFF9AA6F-B61F-456C-BEAD-EBB6542E725E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4F717C91-738A-4C52-B885-E7330D205206}"/>
                  </a:ext>
                </a:extLst>
              </p:cNvPr>
              <p:cNvSpPr txBox="1"/>
              <p:nvPr/>
            </p:nvSpPr>
            <p:spPr>
              <a:xfrm>
                <a:off x="4005936" y="4375581"/>
                <a:ext cx="368191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pic>
            <p:nvPicPr>
              <p:cNvPr id="121" name="图片 120">
                <a:extLst>
                  <a:ext uri="{FF2B5EF4-FFF2-40B4-BE49-F238E27FC236}">
                    <a16:creationId xmlns:a16="http://schemas.microsoft.com/office/drawing/2014/main" id="{83E96B1A-1313-4996-95DA-5D2BB26242E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7009874" y="4875470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122" name="图片 121">
                <a:extLst>
                  <a:ext uri="{FF2B5EF4-FFF2-40B4-BE49-F238E27FC236}">
                    <a16:creationId xmlns:a16="http://schemas.microsoft.com/office/drawing/2014/main" id="{D263CB94-30BF-41E7-9726-BBBE2AE0619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337370" y="4873350"/>
                <a:ext cx="301608" cy="552732"/>
              </a:xfrm>
              <a:prstGeom prst="rect">
                <a:avLst/>
              </a:prstGeom>
            </p:spPr>
          </p:pic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CB82AB7D-B45D-48D7-B2CE-303E57C4244F}"/>
                  </a:ext>
                </a:extLst>
              </p:cNvPr>
              <p:cNvSpPr txBox="1"/>
              <p:nvPr/>
            </p:nvSpPr>
            <p:spPr>
              <a:xfrm>
                <a:off x="2563194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2AD649F6-CE5A-4900-A558-D07228E9EAF9}"/>
                  </a:ext>
                </a:extLst>
              </p:cNvPr>
              <p:cNvSpPr txBox="1"/>
              <p:nvPr/>
            </p:nvSpPr>
            <p:spPr>
              <a:xfrm>
                <a:off x="7352895" y="5425459"/>
                <a:ext cx="351378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125" name="图片 124">
                <a:extLst>
                  <a:ext uri="{FF2B5EF4-FFF2-40B4-BE49-F238E27FC236}">
                    <a16:creationId xmlns:a16="http://schemas.microsoft.com/office/drawing/2014/main" id="{C132611C-551D-4C36-B4EC-0BA076EBAD6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567280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126" name="文本框 125">
                <a:extLst>
                  <a:ext uri="{FF2B5EF4-FFF2-40B4-BE49-F238E27FC236}">
                    <a16:creationId xmlns:a16="http://schemas.microsoft.com/office/drawing/2014/main" id="{9B917CE8-687F-46B9-B6F6-B4251E6602B0}"/>
                  </a:ext>
                </a:extLst>
              </p:cNvPr>
              <p:cNvSpPr txBox="1"/>
              <p:nvPr/>
            </p:nvSpPr>
            <p:spPr>
              <a:xfrm>
                <a:off x="7018007" y="5423752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108" name="图片 107">
              <a:extLst>
                <a:ext uri="{FF2B5EF4-FFF2-40B4-BE49-F238E27FC236}">
                  <a16:creationId xmlns:a16="http://schemas.microsoft.com/office/drawing/2014/main" id="{616A362B-7060-4B38-A2B2-0C224EBEA4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109" name="图片 108">
              <a:extLst>
                <a:ext uri="{FF2B5EF4-FFF2-40B4-BE49-F238E27FC236}">
                  <a16:creationId xmlns:a16="http://schemas.microsoft.com/office/drawing/2014/main" id="{EE5E359E-786C-4C88-8EFF-F1FBADBC0C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08977105-7533-4A51-9CB9-F47B7650882C}"/>
              </a:ext>
            </a:extLst>
          </p:cNvPr>
          <p:cNvGrpSpPr/>
          <p:nvPr/>
        </p:nvGrpSpPr>
        <p:grpSpPr>
          <a:xfrm>
            <a:off x="3031822" y="157015"/>
            <a:ext cx="6102215" cy="2175356"/>
            <a:chOff x="3126691" y="54038"/>
            <a:chExt cx="6102215" cy="2175356"/>
          </a:xfrm>
        </p:grpSpPr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37119B84-CDE2-4313-94C4-0AD2423E338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26691" y="54038"/>
              <a:ext cx="6102215" cy="2175356"/>
              <a:chOff x="1067864" y="3429000"/>
              <a:chExt cx="6636409" cy="2365790"/>
            </a:xfrm>
          </p:grpSpPr>
          <p:pic>
            <p:nvPicPr>
              <p:cNvPr id="131" name="图片 130">
                <a:extLst>
                  <a:ext uri="{FF2B5EF4-FFF2-40B4-BE49-F238E27FC236}">
                    <a16:creationId xmlns:a16="http://schemas.microsoft.com/office/drawing/2014/main" id="{536D3A4D-EF8D-4719-B810-761A134CA7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67864" y="3777726"/>
                <a:ext cx="387549" cy="579442"/>
              </a:xfrm>
              <a:prstGeom prst="rect">
                <a:avLst/>
              </a:prstGeom>
            </p:spPr>
          </p:pic>
          <p:pic>
            <p:nvPicPr>
              <p:cNvPr id="132" name="图片 131">
                <a:extLst>
                  <a:ext uri="{FF2B5EF4-FFF2-40B4-BE49-F238E27FC236}">
                    <a16:creationId xmlns:a16="http://schemas.microsoft.com/office/drawing/2014/main" id="{4EEC4F0C-2F70-44E7-8102-4F8BF3D179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0695" y="3643448"/>
                <a:ext cx="462085" cy="732133"/>
              </a:xfrm>
              <a:prstGeom prst="rect">
                <a:avLst/>
              </a:prstGeom>
            </p:spPr>
          </p:pic>
          <p:pic>
            <p:nvPicPr>
              <p:cNvPr id="133" name="图片 132">
                <a:extLst>
                  <a:ext uri="{FF2B5EF4-FFF2-40B4-BE49-F238E27FC236}">
                    <a16:creationId xmlns:a16="http://schemas.microsoft.com/office/drawing/2014/main" id="{840E2E91-1555-40F1-8177-FEA55CA70E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134" name="图片 133">
                <a:extLst>
                  <a:ext uri="{FF2B5EF4-FFF2-40B4-BE49-F238E27FC236}">
                    <a16:creationId xmlns:a16="http://schemas.microsoft.com/office/drawing/2014/main" id="{F51A5FAD-668E-49D2-A6A2-F1716B6683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135" name="图片 134">
                <a:extLst>
                  <a:ext uri="{FF2B5EF4-FFF2-40B4-BE49-F238E27FC236}">
                    <a16:creationId xmlns:a16="http://schemas.microsoft.com/office/drawing/2014/main" id="{0011309E-39E2-49AB-BF20-9D3E23B6797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157" name="文本框 156">
                <a:extLst>
                  <a:ext uri="{FF2B5EF4-FFF2-40B4-BE49-F238E27FC236}">
                    <a16:creationId xmlns:a16="http://schemas.microsoft.com/office/drawing/2014/main" id="{71B72AE6-2FB4-42DE-A159-28733B038744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54245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sp>
            <p:nvSpPr>
              <p:cNvPr id="158" name="文本框 157">
                <a:extLst>
                  <a:ext uri="{FF2B5EF4-FFF2-40B4-BE49-F238E27FC236}">
                    <a16:creationId xmlns:a16="http://schemas.microsoft.com/office/drawing/2014/main" id="{28EC2E33-8F64-4E98-88BF-7FEA8B1E09B0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159" name="文本框 158">
                <a:extLst>
                  <a:ext uri="{FF2B5EF4-FFF2-40B4-BE49-F238E27FC236}">
                    <a16:creationId xmlns:a16="http://schemas.microsoft.com/office/drawing/2014/main" id="{EEB918AE-1B21-4059-B78E-739DA99DB769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160" name="文本框 159">
                <a:extLst>
                  <a:ext uri="{FF2B5EF4-FFF2-40B4-BE49-F238E27FC236}">
                    <a16:creationId xmlns:a16="http://schemas.microsoft.com/office/drawing/2014/main" id="{A83722FC-91DF-48BC-A08C-3BD68C7C4C65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61" name="文本框 160">
                <a:extLst>
                  <a:ext uri="{FF2B5EF4-FFF2-40B4-BE49-F238E27FC236}">
                    <a16:creationId xmlns:a16="http://schemas.microsoft.com/office/drawing/2014/main" id="{A2969B9B-3966-4A6F-A6E9-DD4B8B8DAAE3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162" name="文本框 161">
                <a:extLst>
                  <a:ext uri="{FF2B5EF4-FFF2-40B4-BE49-F238E27FC236}">
                    <a16:creationId xmlns:a16="http://schemas.microsoft.com/office/drawing/2014/main" id="{7A7602CD-5215-42FE-894C-242A584BFBCD}"/>
                  </a:ext>
                </a:extLst>
              </p:cNvPr>
              <p:cNvSpPr txBox="1"/>
              <p:nvPr/>
            </p:nvSpPr>
            <p:spPr>
              <a:xfrm>
                <a:off x="4005936" y="4375581"/>
                <a:ext cx="368191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pic>
            <p:nvPicPr>
              <p:cNvPr id="163" name="图片 162">
                <a:extLst>
                  <a:ext uri="{FF2B5EF4-FFF2-40B4-BE49-F238E27FC236}">
                    <a16:creationId xmlns:a16="http://schemas.microsoft.com/office/drawing/2014/main" id="{59F84809-CB9B-41B7-9CD2-BC248377193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7009874" y="4875470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164" name="图片 163">
                <a:extLst>
                  <a:ext uri="{FF2B5EF4-FFF2-40B4-BE49-F238E27FC236}">
                    <a16:creationId xmlns:a16="http://schemas.microsoft.com/office/drawing/2014/main" id="{11D52F9A-C2D2-4837-9947-BAFC849E985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337370" y="4873350"/>
                <a:ext cx="301608" cy="552732"/>
              </a:xfrm>
              <a:prstGeom prst="rect">
                <a:avLst/>
              </a:prstGeom>
            </p:spPr>
          </p:pic>
          <p:sp>
            <p:nvSpPr>
              <p:cNvPr id="165" name="文本框 164">
                <a:extLst>
                  <a:ext uri="{FF2B5EF4-FFF2-40B4-BE49-F238E27FC236}">
                    <a16:creationId xmlns:a16="http://schemas.microsoft.com/office/drawing/2014/main" id="{C00313F1-2571-489E-866B-AA0D8CE16BE0}"/>
                  </a:ext>
                </a:extLst>
              </p:cNvPr>
              <p:cNvSpPr txBox="1"/>
              <p:nvPr/>
            </p:nvSpPr>
            <p:spPr>
              <a:xfrm>
                <a:off x="2563194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166" name="文本框 165">
                <a:extLst>
                  <a:ext uri="{FF2B5EF4-FFF2-40B4-BE49-F238E27FC236}">
                    <a16:creationId xmlns:a16="http://schemas.microsoft.com/office/drawing/2014/main" id="{979F82A1-76E3-454D-94D7-F0123419DFC1}"/>
                  </a:ext>
                </a:extLst>
              </p:cNvPr>
              <p:cNvSpPr txBox="1"/>
              <p:nvPr/>
            </p:nvSpPr>
            <p:spPr>
              <a:xfrm>
                <a:off x="7352895" y="5425459"/>
                <a:ext cx="351378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167" name="图片 166">
                <a:extLst>
                  <a:ext uri="{FF2B5EF4-FFF2-40B4-BE49-F238E27FC236}">
                    <a16:creationId xmlns:a16="http://schemas.microsoft.com/office/drawing/2014/main" id="{1D9BE7A3-B30A-4F85-9D0E-6BA5E15EDD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567280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168" name="文本框 167">
                <a:extLst>
                  <a:ext uri="{FF2B5EF4-FFF2-40B4-BE49-F238E27FC236}">
                    <a16:creationId xmlns:a16="http://schemas.microsoft.com/office/drawing/2014/main" id="{B748C280-6404-4E5D-970E-6F5F591BD8C4}"/>
                  </a:ext>
                </a:extLst>
              </p:cNvPr>
              <p:cNvSpPr txBox="1"/>
              <p:nvPr/>
            </p:nvSpPr>
            <p:spPr>
              <a:xfrm>
                <a:off x="7018007" y="5423752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129" name="图片 128">
              <a:extLst>
                <a:ext uri="{FF2B5EF4-FFF2-40B4-BE49-F238E27FC236}">
                  <a16:creationId xmlns:a16="http://schemas.microsoft.com/office/drawing/2014/main" id="{FCC4A954-4ADA-4EAC-825A-8A35A9BA923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130" name="图片 129">
              <a:extLst>
                <a:ext uri="{FF2B5EF4-FFF2-40B4-BE49-F238E27FC236}">
                  <a16:creationId xmlns:a16="http://schemas.microsoft.com/office/drawing/2014/main" id="{385BEE0A-8EB9-49A3-BA4D-28932BD45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sp>
        <p:nvSpPr>
          <p:cNvPr id="48" name="内容占位符 2">
            <a:extLst>
              <a:ext uri="{FF2B5EF4-FFF2-40B4-BE49-F238E27FC236}">
                <a16:creationId xmlns:a16="http://schemas.microsoft.com/office/drawing/2014/main" id="{16002858-167B-43F2-8623-6BD85C1678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00" y="4125191"/>
            <a:ext cx="2771800" cy="2682331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L3: swap    flag, R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L4: </a:t>
            </a:r>
            <a:r>
              <a:rPr lang="en-US" altLang="zh-CN" sz="2000" dirty="0" err="1"/>
              <a:t>cmp</a:t>
            </a:r>
            <a:r>
              <a:rPr lang="en-US" altLang="zh-CN" sz="2000" dirty="0">
                <a:latin typeface="Arial"/>
                <a:ea typeface="宋体"/>
              </a:rPr>
              <a:t>     L9, </a:t>
            </a:r>
            <a:r>
              <a:rPr lang="en-US" altLang="zh-CN" sz="2000" dirty="0"/>
              <a:t>L7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L5: </a:t>
            </a:r>
            <a:r>
              <a:rPr lang="en-US" altLang="zh-CN" sz="2000" dirty="0">
                <a:latin typeface="Arial"/>
                <a:ea typeface="宋体"/>
              </a:rPr>
              <a:t>swap    P, L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L6: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L	  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lang="en-US" altLang="zh-CN" sz="2000" dirty="0"/>
              <a:t>L7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P	      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L8: </a:t>
            </a:r>
            <a:r>
              <a:rPr lang="en-US" altLang="zh-CN" sz="2000" dirty="0" err="1">
                <a:solidFill>
                  <a:srgbClr val="FF0000"/>
                </a:solidFill>
                <a:latin typeface="Arial"/>
                <a:ea typeface="宋体"/>
              </a:rPr>
              <a:t>goto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      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          </a:t>
            </a:r>
          </a:p>
          <a:p>
            <a:pPr marL="0" indent="0">
              <a:buNone/>
            </a:pPr>
            <a:r>
              <a:rPr lang="en-US" altLang="zh-CN" sz="2000" dirty="0">
                <a:latin typeface="Arial"/>
                <a:ea typeface="宋体"/>
              </a:rPr>
              <a:t>L9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>
                <a:latin typeface="Arial"/>
                <a:ea typeface="宋体"/>
              </a:rPr>
              <a:t>swap    flag,</a:t>
            </a:r>
            <a:r>
              <a:rPr lang="zh-CN" altLang="en-US" sz="2000" dirty="0">
                <a:latin typeface="Arial"/>
                <a:ea typeface="宋体"/>
              </a:rPr>
              <a:t> </a:t>
            </a:r>
            <a:r>
              <a:rPr lang="en-US" altLang="zh-CN" sz="2000" dirty="0">
                <a:latin typeface="Arial"/>
                <a:ea typeface="宋体"/>
              </a:rPr>
              <a:t>L     </a:t>
            </a:r>
            <a:endParaRPr lang="zh-CN" altLang="en-US" sz="1800" dirty="0">
              <a:latin typeface="Arial"/>
              <a:ea typeface="宋体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A0F7714-21DC-4BE6-9E53-28846713928B}"/>
              </a:ext>
            </a:extLst>
          </p:cNvPr>
          <p:cNvSpPr txBox="1"/>
          <p:nvPr/>
        </p:nvSpPr>
        <p:spPr>
          <a:xfrm>
            <a:off x="3571615" y="5404784"/>
            <a:ext cx="51134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Jump to L4.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L, P, R and data group keep unchanged.</a:t>
            </a:r>
          </a:p>
        </p:txBody>
      </p:sp>
    </p:spTree>
    <p:extLst>
      <p:ext uri="{BB962C8B-B14F-4D97-AF65-F5344CB8AC3E}">
        <p14:creationId xmlns:p14="http://schemas.microsoft.com/office/powerpoint/2010/main" val="106151935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Suggested structure of Lab report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1124744"/>
            <a:ext cx="9001000" cy="5472608"/>
          </a:xfrm>
        </p:spPr>
        <p:txBody>
          <a:bodyPr/>
          <a:lstStyle/>
          <a:p>
            <a:r>
              <a:rPr lang="en-US" altLang="zh-CN" dirty="0"/>
              <a:t>The lab report needs to include the </a:t>
            </a:r>
          </a:p>
          <a:p>
            <a:pPr marL="801370" lvl="1" indent="-457200">
              <a:buFont typeface="+mj-lt"/>
              <a:buAutoNum type="arabicPeriod"/>
            </a:pPr>
            <a:r>
              <a:rPr lang="en-US" altLang="zh-CN" dirty="0"/>
              <a:t>Hardware design</a:t>
            </a:r>
          </a:p>
          <a:p>
            <a:pPr marL="863600" lvl="1" indent="-514350">
              <a:buFont typeface="+mj-lt"/>
              <a:buAutoNum type="arabicPeriod"/>
            </a:pPr>
            <a:r>
              <a:rPr lang="en-US" altLang="zh-CN" dirty="0"/>
              <a:t>Instruction set design</a:t>
            </a:r>
          </a:p>
          <a:p>
            <a:pPr marL="863600" lvl="1" indent="-514350">
              <a:buFont typeface="+mj-lt"/>
              <a:buAutoNum type="arabicPeriod"/>
            </a:pPr>
            <a:r>
              <a:rPr lang="en-US" altLang="zh-CN" dirty="0"/>
              <a:t>Quicksort program</a:t>
            </a:r>
          </a:p>
          <a:p>
            <a:pPr marL="863600" lvl="1" indent="-514350">
              <a:buFont typeface="+mj-lt"/>
              <a:buAutoNum type="arabicPeriod"/>
            </a:pPr>
            <a:r>
              <a:rPr lang="en-US" altLang="zh-CN" dirty="0"/>
              <a:t>Summary of experiment (at least two executions)</a:t>
            </a:r>
          </a:p>
          <a:p>
            <a:pPr lvl="2" indent="-342900"/>
            <a:r>
              <a:rPr lang="en-US" altLang="zh-CN" dirty="0"/>
              <a:t>Input and initial configuration</a:t>
            </a:r>
          </a:p>
          <a:p>
            <a:pPr lvl="2" indent="-342900"/>
            <a:r>
              <a:rPr lang="en-US" altLang="zh-CN" dirty="0"/>
              <a:t>Output and final configuration</a:t>
            </a:r>
          </a:p>
          <a:p>
            <a:pPr lvl="2" indent="-342900"/>
            <a:r>
              <a:rPr lang="en-US" altLang="zh-CN" dirty="0"/>
              <a:t>Number of steps executed</a:t>
            </a:r>
          </a:p>
          <a:p>
            <a:pPr lvl="2" indent="-342900"/>
            <a:r>
              <a:rPr lang="en-US" altLang="zh-CN" dirty="0"/>
              <a:t>Total execution time of an execution (wall clock time)</a:t>
            </a:r>
          </a:p>
          <a:p>
            <a:pPr lvl="2" indent="-342900"/>
            <a:r>
              <a:rPr lang="en-US" altLang="zh-CN" dirty="0"/>
              <a:t>Comments on distinct features of your design, and other observations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altLang="zh-CN" dirty="0"/>
              <a:t>Appendix: records of executions and other evidence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4FEA1-8D4F-4C27-B315-433CCAC1694E}" type="slidenum">
              <a:rPr lang="en-US" altLang="zh-CN" smtClean="0"/>
              <a:t>7</a:t>
            </a:fld>
            <a:endParaRPr lang="en-US" altLang="zh-CN"/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4"/>
            <a:ext cx="8712968" cy="98236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ea typeface="黑体" panose="02010609060101010101" pitchFamily="49" charset="-122"/>
              </a:rPr>
              <a:t>21: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Compare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FFA3CB08-EE17-48C5-B3D2-E592E4A07C4A}"/>
              </a:ext>
            </a:extLst>
          </p:cNvPr>
          <p:cNvSpPr txBox="1"/>
          <p:nvPr/>
        </p:nvSpPr>
        <p:spPr>
          <a:xfrm>
            <a:off x="4586145" y="5782848"/>
            <a:ext cx="25323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P = R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,</a:t>
            </a:r>
            <a:r>
              <a:rPr lang="zh-CN" altLang="en-US" sz="2000" kern="0" dirty="0">
                <a:solidFill>
                  <a:srgbClr val="000000"/>
                </a:solidFill>
                <a:ea typeface="+mj-ea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jump to L9</a:t>
            </a:r>
            <a:endParaRPr kumimoji="0" lang="en-US" altLang="zh-CN" sz="2000" b="0" i="0" u="none" strike="noStrike" kern="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+mn-cs"/>
            </a:endParaRPr>
          </a:p>
        </p:txBody>
      </p:sp>
      <p:sp>
        <p:nvSpPr>
          <p:cNvPr id="105" name="箭头: 下 104">
            <a:extLst>
              <a:ext uri="{FF2B5EF4-FFF2-40B4-BE49-F238E27FC236}">
                <a16:creationId xmlns:a16="http://schemas.microsoft.com/office/drawing/2014/main" id="{55DB8AB0-916E-4294-B97D-BC5917E70A99}"/>
              </a:ext>
            </a:extLst>
          </p:cNvPr>
          <p:cNvSpPr/>
          <p:nvPr/>
        </p:nvSpPr>
        <p:spPr>
          <a:xfrm>
            <a:off x="6212115" y="2334849"/>
            <a:ext cx="359027" cy="7073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282B3E09-2400-4439-B75F-489BB19EBA6E}"/>
              </a:ext>
            </a:extLst>
          </p:cNvPr>
          <p:cNvGrpSpPr/>
          <p:nvPr/>
        </p:nvGrpSpPr>
        <p:grpSpPr>
          <a:xfrm>
            <a:off x="3031822" y="3125852"/>
            <a:ext cx="6102215" cy="2175356"/>
            <a:chOff x="3126691" y="54038"/>
            <a:chExt cx="6102215" cy="2175356"/>
          </a:xfrm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E8EFA61E-6291-4DCD-B39C-45E985267EE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26691" y="54038"/>
              <a:ext cx="6102215" cy="2175356"/>
              <a:chOff x="1067864" y="3429000"/>
              <a:chExt cx="6636409" cy="2365790"/>
            </a:xfrm>
          </p:grpSpPr>
          <p:pic>
            <p:nvPicPr>
              <p:cNvPr id="110" name="图片 109">
                <a:extLst>
                  <a:ext uri="{FF2B5EF4-FFF2-40B4-BE49-F238E27FC236}">
                    <a16:creationId xmlns:a16="http://schemas.microsoft.com/office/drawing/2014/main" id="{5BE58638-BE4C-44D5-95D5-42F2BACFF2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67864" y="3777726"/>
                <a:ext cx="387549" cy="579442"/>
              </a:xfrm>
              <a:prstGeom prst="rect">
                <a:avLst/>
              </a:prstGeom>
            </p:spPr>
          </p:pic>
          <p:pic>
            <p:nvPicPr>
              <p:cNvPr id="111" name="图片 110">
                <a:extLst>
                  <a:ext uri="{FF2B5EF4-FFF2-40B4-BE49-F238E27FC236}">
                    <a16:creationId xmlns:a16="http://schemas.microsoft.com/office/drawing/2014/main" id="{96D8FCF0-27B9-4B5E-AADB-AEDE6AFB8D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0695" y="3643448"/>
                <a:ext cx="462085" cy="732133"/>
              </a:xfrm>
              <a:prstGeom prst="rect">
                <a:avLst/>
              </a:prstGeom>
            </p:spPr>
          </p:pic>
          <p:pic>
            <p:nvPicPr>
              <p:cNvPr id="112" name="图片 111">
                <a:extLst>
                  <a:ext uri="{FF2B5EF4-FFF2-40B4-BE49-F238E27FC236}">
                    <a16:creationId xmlns:a16="http://schemas.microsoft.com/office/drawing/2014/main" id="{BB48C9DC-E224-4530-BB24-00D2E69098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113" name="图片 112">
                <a:extLst>
                  <a:ext uri="{FF2B5EF4-FFF2-40B4-BE49-F238E27FC236}">
                    <a16:creationId xmlns:a16="http://schemas.microsoft.com/office/drawing/2014/main" id="{C99E1192-1927-4B85-978A-5EFAD4A527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114" name="图片 113">
                <a:extLst>
                  <a:ext uri="{FF2B5EF4-FFF2-40B4-BE49-F238E27FC236}">
                    <a16:creationId xmlns:a16="http://schemas.microsoft.com/office/drawing/2014/main" id="{2BDCC04D-CAB6-4ED7-8557-1F45A987F1D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209E3C4E-BFDF-41B3-8B91-CE44EA3C512D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54245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sp>
            <p:nvSpPr>
              <p:cNvPr id="116" name="文本框 115">
                <a:extLst>
                  <a:ext uri="{FF2B5EF4-FFF2-40B4-BE49-F238E27FC236}">
                    <a16:creationId xmlns:a16="http://schemas.microsoft.com/office/drawing/2014/main" id="{1F35C539-852C-4984-B39F-F8A7BC0072D4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117" name="文本框 116">
                <a:extLst>
                  <a:ext uri="{FF2B5EF4-FFF2-40B4-BE49-F238E27FC236}">
                    <a16:creationId xmlns:a16="http://schemas.microsoft.com/office/drawing/2014/main" id="{74ED0E05-B088-4111-BE8E-260E5E83A607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E555EF1F-F542-4309-BD0A-E88A5D6D320A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DFF9AA6F-B61F-456C-BEAD-EBB6542E725E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4F717C91-738A-4C52-B885-E7330D205206}"/>
                  </a:ext>
                </a:extLst>
              </p:cNvPr>
              <p:cNvSpPr txBox="1"/>
              <p:nvPr/>
            </p:nvSpPr>
            <p:spPr>
              <a:xfrm>
                <a:off x="4005936" y="4375581"/>
                <a:ext cx="368191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pic>
            <p:nvPicPr>
              <p:cNvPr id="121" name="图片 120">
                <a:extLst>
                  <a:ext uri="{FF2B5EF4-FFF2-40B4-BE49-F238E27FC236}">
                    <a16:creationId xmlns:a16="http://schemas.microsoft.com/office/drawing/2014/main" id="{83E96B1A-1313-4996-95DA-5D2BB26242E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7009874" y="4875470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122" name="图片 121">
                <a:extLst>
                  <a:ext uri="{FF2B5EF4-FFF2-40B4-BE49-F238E27FC236}">
                    <a16:creationId xmlns:a16="http://schemas.microsoft.com/office/drawing/2014/main" id="{D263CB94-30BF-41E7-9726-BBBE2AE0619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337370" y="4873350"/>
                <a:ext cx="301608" cy="552732"/>
              </a:xfrm>
              <a:prstGeom prst="rect">
                <a:avLst/>
              </a:prstGeom>
            </p:spPr>
          </p:pic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CB82AB7D-B45D-48D7-B2CE-303E57C4244F}"/>
                  </a:ext>
                </a:extLst>
              </p:cNvPr>
              <p:cNvSpPr txBox="1"/>
              <p:nvPr/>
            </p:nvSpPr>
            <p:spPr>
              <a:xfrm>
                <a:off x="2563194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2AD649F6-CE5A-4900-A558-D07228E9EAF9}"/>
                  </a:ext>
                </a:extLst>
              </p:cNvPr>
              <p:cNvSpPr txBox="1"/>
              <p:nvPr/>
            </p:nvSpPr>
            <p:spPr>
              <a:xfrm>
                <a:off x="7352895" y="5425459"/>
                <a:ext cx="351378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125" name="图片 124">
                <a:extLst>
                  <a:ext uri="{FF2B5EF4-FFF2-40B4-BE49-F238E27FC236}">
                    <a16:creationId xmlns:a16="http://schemas.microsoft.com/office/drawing/2014/main" id="{C132611C-551D-4C36-B4EC-0BA076EBAD6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567280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126" name="文本框 125">
                <a:extLst>
                  <a:ext uri="{FF2B5EF4-FFF2-40B4-BE49-F238E27FC236}">
                    <a16:creationId xmlns:a16="http://schemas.microsoft.com/office/drawing/2014/main" id="{9B917CE8-687F-46B9-B6F6-B4251E6602B0}"/>
                  </a:ext>
                </a:extLst>
              </p:cNvPr>
              <p:cNvSpPr txBox="1"/>
              <p:nvPr/>
            </p:nvSpPr>
            <p:spPr>
              <a:xfrm>
                <a:off x="7018007" y="5423752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108" name="图片 107">
              <a:extLst>
                <a:ext uri="{FF2B5EF4-FFF2-40B4-BE49-F238E27FC236}">
                  <a16:creationId xmlns:a16="http://schemas.microsoft.com/office/drawing/2014/main" id="{616A362B-7060-4B38-A2B2-0C224EBEA4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109" name="图片 108">
              <a:extLst>
                <a:ext uri="{FF2B5EF4-FFF2-40B4-BE49-F238E27FC236}">
                  <a16:creationId xmlns:a16="http://schemas.microsoft.com/office/drawing/2014/main" id="{EE5E359E-786C-4C88-8EFF-F1FBADBC0C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08977105-7533-4A51-9CB9-F47B7650882C}"/>
              </a:ext>
            </a:extLst>
          </p:cNvPr>
          <p:cNvGrpSpPr/>
          <p:nvPr/>
        </p:nvGrpSpPr>
        <p:grpSpPr>
          <a:xfrm>
            <a:off x="3031822" y="157015"/>
            <a:ext cx="6102215" cy="2175356"/>
            <a:chOff x="3126691" y="54038"/>
            <a:chExt cx="6102215" cy="2175356"/>
          </a:xfrm>
        </p:grpSpPr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37119B84-CDE2-4313-94C4-0AD2423E338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26691" y="54038"/>
              <a:ext cx="6102215" cy="2175356"/>
              <a:chOff x="1067864" y="3429000"/>
              <a:chExt cx="6636409" cy="2365790"/>
            </a:xfrm>
          </p:grpSpPr>
          <p:pic>
            <p:nvPicPr>
              <p:cNvPr id="131" name="图片 130">
                <a:extLst>
                  <a:ext uri="{FF2B5EF4-FFF2-40B4-BE49-F238E27FC236}">
                    <a16:creationId xmlns:a16="http://schemas.microsoft.com/office/drawing/2014/main" id="{536D3A4D-EF8D-4719-B810-761A134CA7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67864" y="3777726"/>
                <a:ext cx="387549" cy="579442"/>
              </a:xfrm>
              <a:prstGeom prst="rect">
                <a:avLst/>
              </a:prstGeom>
            </p:spPr>
          </p:pic>
          <p:pic>
            <p:nvPicPr>
              <p:cNvPr id="132" name="图片 131">
                <a:extLst>
                  <a:ext uri="{FF2B5EF4-FFF2-40B4-BE49-F238E27FC236}">
                    <a16:creationId xmlns:a16="http://schemas.microsoft.com/office/drawing/2014/main" id="{4EEC4F0C-2F70-44E7-8102-4F8BF3D179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0695" y="3643448"/>
                <a:ext cx="462085" cy="732133"/>
              </a:xfrm>
              <a:prstGeom prst="rect">
                <a:avLst/>
              </a:prstGeom>
            </p:spPr>
          </p:pic>
          <p:pic>
            <p:nvPicPr>
              <p:cNvPr id="133" name="图片 132">
                <a:extLst>
                  <a:ext uri="{FF2B5EF4-FFF2-40B4-BE49-F238E27FC236}">
                    <a16:creationId xmlns:a16="http://schemas.microsoft.com/office/drawing/2014/main" id="{840E2E91-1555-40F1-8177-FEA55CA70E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134" name="图片 133">
                <a:extLst>
                  <a:ext uri="{FF2B5EF4-FFF2-40B4-BE49-F238E27FC236}">
                    <a16:creationId xmlns:a16="http://schemas.microsoft.com/office/drawing/2014/main" id="{F51A5FAD-668E-49D2-A6A2-F1716B6683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135" name="图片 134">
                <a:extLst>
                  <a:ext uri="{FF2B5EF4-FFF2-40B4-BE49-F238E27FC236}">
                    <a16:creationId xmlns:a16="http://schemas.microsoft.com/office/drawing/2014/main" id="{0011309E-39E2-49AB-BF20-9D3E23B6797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157" name="文本框 156">
                <a:extLst>
                  <a:ext uri="{FF2B5EF4-FFF2-40B4-BE49-F238E27FC236}">
                    <a16:creationId xmlns:a16="http://schemas.microsoft.com/office/drawing/2014/main" id="{71B72AE6-2FB4-42DE-A159-28733B038744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54245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sp>
            <p:nvSpPr>
              <p:cNvPr id="158" name="文本框 157">
                <a:extLst>
                  <a:ext uri="{FF2B5EF4-FFF2-40B4-BE49-F238E27FC236}">
                    <a16:creationId xmlns:a16="http://schemas.microsoft.com/office/drawing/2014/main" id="{28EC2E33-8F64-4E98-88BF-7FEA8B1E09B0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159" name="文本框 158">
                <a:extLst>
                  <a:ext uri="{FF2B5EF4-FFF2-40B4-BE49-F238E27FC236}">
                    <a16:creationId xmlns:a16="http://schemas.microsoft.com/office/drawing/2014/main" id="{EEB918AE-1B21-4059-B78E-739DA99DB769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160" name="文本框 159">
                <a:extLst>
                  <a:ext uri="{FF2B5EF4-FFF2-40B4-BE49-F238E27FC236}">
                    <a16:creationId xmlns:a16="http://schemas.microsoft.com/office/drawing/2014/main" id="{A83722FC-91DF-48BC-A08C-3BD68C7C4C65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61" name="文本框 160">
                <a:extLst>
                  <a:ext uri="{FF2B5EF4-FFF2-40B4-BE49-F238E27FC236}">
                    <a16:creationId xmlns:a16="http://schemas.microsoft.com/office/drawing/2014/main" id="{A2969B9B-3966-4A6F-A6E9-DD4B8B8DAAE3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162" name="文本框 161">
                <a:extLst>
                  <a:ext uri="{FF2B5EF4-FFF2-40B4-BE49-F238E27FC236}">
                    <a16:creationId xmlns:a16="http://schemas.microsoft.com/office/drawing/2014/main" id="{7A7602CD-5215-42FE-894C-242A584BFBCD}"/>
                  </a:ext>
                </a:extLst>
              </p:cNvPr>
              <p:cNvSpPr txBox="1"/>
              <p:nvPr/>
            </p:nvSpPr>
            <p:spPr>
              <a:xfrm>
                <a:off x="4005936" y="4375581"/>
                <a:ext cx="368191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pic>
            <p:nvPicPr>
              <p:cNvPr id="163" name="图片 162">
                <a:extLst>
                  <a:ext uri="{FF2B5EF4-FFF2-40B4-BE49-F238E27FC236}">
                    <a16:creationId xmlns:a16="http://schemas.microsoft.com/office/drawing/2014/main" id="{59F84809-CB9B-41B7-9CD2-BC248377193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7009874" y="4875470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164" name="图片 163">
                <a:extLst>
                  <a:ext uri="{FF2B5EF4-FFF2-40B4-BE49-F238E27FC236}">
                    <a16:creationId xmlns:a16="http://schemas.microsoft.com/office/drawing/2014/main" id="{11D52F9A-C2D2-4837-9947-BAFC849E985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337370" y="4873350"/>
                <a:ext cx="301608" cy="552732"/>
              </a:xfrm>
              <a:prstGeom prst="rect">
                <a:avLst/>
              </a:prstGeom>
            </p:spPr>
          </p:pic>
          <p:sp>
            <p:nvSpPr>
              <p:cNvPr id="165" name="文本框 164">
                <a:extLst>
                  <a:ext uri="{FF2B5EF4-FFF2-40B4-BE49-F238E27FC236}">
                    <a16:creationId xmlns:a16="http://schemas.microsoft.com/office/drawing/2014/main" id="{C00313F1-2571-489E-866B-AA0D8CE16BE0}"/>
                  </a:ext>
                </a:extLst>
              </p:cNvPr>
              <p:cNvSpPr txBox="1"/>
              <p:nvPr/>
            </p:nvSpPr>
            <p:spPr>
              <a:xfrm>
                <a:off x="2563194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166" name="文本框 165">
                <a:extLst>
                  <a:ext uri="{FF2B5EF4-FFF2-40B4-BE49-F238E27FC236}">
                    <a16:creationId xmlns:a16="http://schemas.microsoft.com/office/drawing/2014/main" id="{979F82A1-76E3-454D-94D7-F0123419DFC1}"/>
                  </a:ext>
                </a:extLst>
              </p:cNvPr>
              <p:cNvSpPr txBox="1"/>
              <p:nvPr/>
            </p:nvSpPr>
            <p:spPr>
              <a:xfrm>
                <a:off x="7352895" y="5425459"/>
                <a:ext cx="351378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167" name="图片 166">
                <a:extLst>
                  <a:ext uri="{FF2B5EF4-FFF2-40B4-BE49-F238E27FC236}">
                    <a16:creationId xmlns:a16="http://schemas.microsoft.com/office/drawing/2014/main" id="{1D9BE7A3-B30A-4F85-9D0E-6BA5E15EDD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567280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168" name="文本框 167">
                <a:extLst>
                  <a:ext uri="{FF2B5EF4-FFF2-40B4-BE49-F238E27FC236}">
                    <a16:creationId xmlns:a16="http://schemas.microsoft.com/office/drawing/2014/main" id="{B748C280-6404-4E5D-970E-6F5F591BD8C4}"/>
                  </a:ext>
                </a:extLst>
              </p:cNvPr>
              <p:cNvSpPr txBox="1"/>
              <p:nvPr/>
            </p:nvSpPr>
            <p:spPr>
              <a:xfrm>
                <a:off x="7018007" y="5423752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129" name="图片 128">
              <a:extLst>
                <a:ext uri="{FF2B5EF4-FFF2-40B4-BE49-F238E27FC236}">
                  <a16:creationId xmlns:a16="http://schemas.microsoft.com/office/drawing/2014/main" id="{FCC4A954-4ADA-4EAC-825A-8A35A9BA923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130" name="图片 129">
              <a:extLst>
                <a:ext uri="{FF2B5EF4-FFF2-40B4-BE49-F238E27FC236}">
                  <a16:creationId xmlns:a16="http://schemas.microsoft.com/office/drawing/2014/main" id="{385BEE0A-8EB9-49A3-BA4D-28932BD45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sp>
        <p:nvSpPr>
          <p:cNvPr id="48" name="内容占位符 2">
            <a:extLst>
              <a:ext uri="{FF2B5EF4-FFF2-40B4-BE49-F238E27FC236}">
                <a16:creationId xmlns:a16="http://schemas.microsoft.com/office/drawing/2014/main" id="{4F53D6EA-CFDA-4A75-9B04-7B545B813B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00" y="4125191"/>
            <a:ext cx="2771800" cy="2682331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L3: swap    flag, R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L4: </a:t>
            </a:r>
            <a:r>
              <a:rPr lang="en-US" altLang="zh-CN" sz="2000" dirty="0" err="1">
                <a:solidFill>
                  <a:srgbClr val="FF0000"/>
                </a:solidFill>
              </a:rPr>
              <a:t>cmp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     L9, </a:t>
            </a:r>
            <a:r>
              <a:rPr lang="en-US" altLang="zh-CN" sz="2000" dirty="0">
                <a:solidFill>
                  <a:srgbClr val="FF0000"/>
                </a:solidFill>
              </a:rPr>
              <a:t>L7</a:t>
            </a:r>
            <a:endParaRPr lang="en-US" altLang="zh-CN" sz="1800" dirty="0">
              <a:solidFill>
                <a:srgbClr val="FF0000"/>
              </a:solidFill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L5: </a:t>
            </a:r>
            <a:r>
              <a:rPr lang="en-US" altLang="zh-CN" sz="2000" dirty="0">
                <a:latin typeface="Arial"/>
                <a:ea typeface="宋体"/>
              </a:rPr>
              <a:t>swap    P, L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L6: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L	  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lang="en-US" altLang="zh-CN" sz="2000" dirty="0"/>
              <a:t>L7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P	      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L8: </a:t>
            </a:r>
            <a:r>
              <a:rPr lang="en-US" altLang="zh-CN" sz="2000" dirty="0" err="1">
                <a:latin typeface="Arial"/>
                <a:ea typeface="宋体"/>
              </a:rPr>
              <a:t>goto</a:t>
            </a:r>
            <a:r>
              <a:rPr lang="en-US" altLang="zh-CN" sz="2000" dirty="0">
                <a:latin typeface="Arial"/>
                <a:ea typeface="宋体"/>
              </a:rPr>
              <a:t>      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lang="en-US" altLang="zh-CN" sz="2000" dirty="0">
                <a:latin typeface="Arial"/>
                <a:ea typeface="宋体"/>
              </a:rPr>
              <a:t>          </a:t>
            </a:r>
          </a:p>
          <a:p>
            <a:pPr marL="0" indent="0">
              <a:buNone/>
            </a:pPr>
            <a:r>
              <a:rPr lang="en-US" altLang="zh-CN" sz="2000" dirty="0">
                <a:latin typeface="Arial"/>
                <a:ea typeface="宋体"/>
              </a:rPr>
              <a:t>L9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>
                <a:latin typeface="Arial"/>
                <a:ea typeface="宋体"/>
              </a:rPr>
              <a:t>swap    flag,</a:t>
            </a:r>
            <a:r>
              <a:rPr lang="zh-CN" altLang="en-US" sz="2000" dirty="0">
                <a:latin typeface="Arial"/>
                <a:ea typeface="宋体"/>
              </a:rPr>
              <a:t> </a:t>
            </a:r>
            <a:r>
              <a:rPr lang="en-US" altLang="zh-CN" sz="2000" dirty="0">
                <a:latin typeface="Arial"/>
                <a:ea typeface="宋体"/>
              </a:rPr>
              <a:t>L     </a:t>
            </a:r>
            <a:endParaRPr lang="zh-CN" altLang="en-US" sz="1800" dirty="0"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97252333"/>
      </p:ext>
    </p:extLst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8" y="96214"/>
            <a:ext cx="8712968" cy="982369"/>
          </a:xfrm>
        </p:spPr>
        <p:txBody>
          <a:bodyPr/>
          <a:lstStyle/>
          <a:p>
            <a:r>
              <a:rPr lang="en-US" altLang="zh-CN" sz="3200" dirty="0">
                <a:ea typeface="黑体" panose="02010609060101010101" pitchFamily="49" charset="-122"/>
              </a:rPr>
              <a:t>Step</a:t>
            </a:r>
            <a:r>
              <a:rPr lang="zh-CN" altLang="en-US" sz="3200" dirty="0">
                <a:ea typeface="黑体" panose="02010609060101010101" pitchFamily="49" charset="-122"/>
              </a:rPr>
              <a:t> </a:t>
            </a:r>
            <a:r>
              <a:rPr lang="en-US" altLang="zh-CN" dirty="0">
                <a:ea typeface="黑体" panose="02010609060101010101" pitchFamily="49" charset="-122"/>
              </a:rPr>
              <a:t>22</a:t>
            </a:r>
            <a:r>
              <a:rPr lang="en-US" altLang="zh-CN" sz="3200" dirty="0">
                <a:ea typeface="黑体" panose="02010609060101010101" pitchFamily="49" charset="-122"/>
              </a:rPr>
              <a:t>:</a:t>
            </a:r>
            <a:b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ea typeface="黑体" panose="02010609060101010101" pitchFamily="49" charset="-122"/>
              </a:rPr>
              <a:t>Partition completed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B870A1B9-E680-4231-948C-42F4BD3E0324}"/>
              </a:ext>
            </a:extLst>
          </p:cNvPr>
          <p:cNvGrpSpPr/>
          <p:nvPr/>
        </p:nvGrpSpPr>
        <p:grpSpPr>
          <a:xfrm>
            <a:off x="2777075" y="3564481"/>
            <a:ext cx="6110938" cy="2175356"/>
            <a:chOff x="3117968" y="54038"/>
            <a:chExt cx="6110938" cy="2175356"/>
          </a:xfrm>
        </p:grpSpPr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00BE23D2-6BFD-476B-BFEA-9D1B3054F9F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17968" y="54038"/>
              <a:ext cx="6110938" cy="2175356"/>
              <a:chOff x="1058377" y="3429000"/>
              <a:chExt cx="6645896" cy="2365790"/>
            </a:xfrm>
          </p:grpSpPr>
          <p:pic>
            <p:nvPicPr>
              <p:cNvPr id="88" name="图片 87">
                <a:extLst>
                  <a:ext uri="{FF2B5EF4-FFF2-40B4-BE49-F238E27FC236}">
                    <a16:creationId xmlns:a16="http://schemas.microsoft.com/office/drawing/2014/main" id="{48C20B8B-2FE8-414B-996F-FE305F2146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8377" y="3823621"/>
                <a:ext cx="387549" cy="579442"/>
              </a:xfrm>
              <a:prstGeom prst="rect">
                <a:avLst/>
              </a:prstGeom>
            </p:spPr>
          </p:pic>
          <p:pic>
            <p:nvPicPr>
              <p:cNvPr id="89" name="图片 88">
                <a:extLst>
                  <a:ext uri="{FF2B5EF4-FFF2-40B4-BE49-F238E27FC236}">
                    <a16:creationId xmlns:a16="http://schemas.microsoft.com/office/drawing/2014/main" id="{F42ABC31-CF15-4837-B58A-4B95CA155B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9913" y="3677303"/>
                <a:ext cx="462085" cy="732133"/>
              </a:xfrm>
              <a:prstGeom prst="rect">
                <a:avLst/>
              </a:prstGeom>
            </p:spPr>
          </p:pic>
          <p:pic>
            <p:nvPicPr>
              <p:cNvPr id="90" name="图片 89">
                <a:extLst>
                  <a:ext uri="{FF2B5EF4-FFF2-40B4-BE49-F238E27FC236}">
                    <a16:creationId xmlns:a16="http://schemas.microsoft.com/office/drawing/2014/main" id="{B0A6571D-7E5A-4C4F-88E4-A4DC5B10E5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91" name="图片 90">
                <a:extLst>
                  <a:ext uri="{FF2B5EF4-FFF2-40B4-BE49-F238E27FC236}">
                    <a16:creationId xmlns:a16="http://schemas.microsoft.com/office/drawing/2014/main" id="{EC028F22-EE65-4CFA-ACBA-1B41ECEA85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92" name="图片 91">
                <a:extLst>
                  <a:ext uri="{FF2B5EF4-FFF2-40B4-BE49-F238E27FC236}">
                    <a16:creationId xmlns:a16="http://schemas.microsoft.com/office/drawing/2014/main" id="{862533E6-BFC0-47EB-8DC7-CE6E35ED9AA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713783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20DE4CA1-6657-42DF-AE64-B2EE15AF224E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54245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14A4F241-8D32-4420-8902-3920A1A59D72}"/>
                  </a:ext>
                </a:extLst>
              </p:cNvPr>
              <p:cNvSpPr txBox="1"/>
              <p:nvPr/>
            </p:nvSpPr>
            <p:spPr>
              <a:xfrm>
                <a:off x="725640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1C46386D-B5AC-40C2-B498-6E87B1733EF3}"/>
                  </a:ext>
                </a:extLst>
              </p:cNvPr>
              <p:cNvSpPr txBox="1"/>
              <p:nvPr/>
            </p:nvSpPr>
            <p:spPr>
              <a:xfrm>
                <a:off x="255790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id="{3E4CAA59-F0B4-4CAB-98C0-A6EBBDB275B9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1BF35C79-A1BA-43ED-B21C-795E5E6B781B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98" name="文本框 97">
                <a:extLst>
                  <a:ext uri="{FF2B5EF4-FFF2-40B4-BE49-F238E27FC236}">
                    <a16:creationId xmlns:a16="http://schemas.microsoft.com/office/drawing/2014/main" id="{049FBDBD-6B0C-4C4E-9914-7F47EB77F77F}"/>
                  </a:ext>
                </a:extLst>
              </p:cNvPr>
              <p:cNvSpPr txBox="1"/>
              <p:nvPr/>
            </p:nvSpPr>
            <p:spPr>
              <a:xfrm>
                <a:off x="4005936" y="4375581"/>
                <a:ext cx="368191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pic>
            <p:nvPicPr>
              <p:cNvPr id="99" name="图片 98">
                <a:extLst>
                  <a:ext uri="{FF2B5EF4-FFF2-40B4-BE49-F238E27FC236}">
                    <a16:creationId xmlns:a16="http://schemas.microsoft.com/office/drawing/2014/main" id="{36CFF35F-6D6C-4140-B1A7-0986DEE89D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7009874" y="4875470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100" name="图片 99">
                <a:extLst>
                  <a:ext uri="{FF2B5EF4-FFF2-40B4-BE49-F238E27FC236}">
                    <a16:creationId xmlns:a16="http://schemas.microsoft.com/office/drawing/2014/main" id="{C4C97860-C81B-4502-A591-06D77A3A0DB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337370" y="4873350"/>
                <a:ext cx="301608" cy="552732"/>
              </a:xfrm>
              <a:prstGeom prst="rect">
                <a:avLst/>
              </a:prstGeom>
            </p:spPr>
          </p:pic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939330DA-E3D4-4B8C-8540-7F5C8E2ACC9D}"/>
                  </a:ext>
                </a:extLst>
              </p:cNvPr>
              <p:cNvSpPr txBox="1"/>
              <p:nvPr/>
            </p:nvSpPr>
            <p:spPr>
              <a:xfrm>
                <a:off x="2563194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A2874F95-8324-46C4-B6E1-AAEAFF1CC0C5}"/>
                  </a:ext>
                </a:extLst>
              </p:cNvPr>
              <p:cNvSpPr txBox="1"/>
              <p:nvPr/>
            </p:nvSpPr>
            <p:spPr>
              <a:xfrm>
                <a:off x="7352895" y="5425459"/>
                <a:ext cx="351378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103" name="图片 102">
                <a:extLst>
                  <a:ext uri="{FF2B5EF4-FFF2-40B4-BE49-F238E27FC236}">
                    <a16:creationId xmlns:a16="http://schemas.microsoft.com/office/drawing/2014/main" id="{0B2F5035-55B0-4346-A392-0B028A11E6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567280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B07F43C6-E865-4175-BE41-CAEB84D27C26}"/>
                  </a:ext>
                </a:extLst>
              </p:cNvPr>
              <p:cNvSpPr txBox="1"/>
              <p:nvPr/>
            </p:nvSpPr>
            <p:spPr>
              <a:xfrm>
                <a:off x="7018007" y="5423752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86" name="图片 85">
              <a:extLst>
                <a:ext uri="{FF2B5EF4-FFF2-40B4-BE49-F238E27FC236}">
                  <a16:creationId xmlns:a16="http://schemas.microsoft.com/office/drawing/2014/main" id="{12784227-3FC9-47EC-A41E-427429C563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467441" y="287294"/>
              <a:ext cx="401580" cy="662400"/>
            </a:xfrm>
            <a:prstGeom prst="rect">
              <a:avLst/>
            </a:prstGeom>
          </p:spPr>
        </p:pic>
        <p:pic>
          <p:nvPicPr>
            <p:cNvPr id="87" name="图片 86">
              <a:extLst>
                <a:ext uri="{FF2B5EF4-FFF2-40B4-BE49-F238E27FC236}">
                  <a16:creationId xmlns:a16="http://schemas.microsoft.com/office/drawing/2014/main" id="{A72542CF-FDCA-4975-95CF-7D364D4FD7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4294669" y="166457"/>
              <a:ext cx="218544" cy="369333"/>
            </a:xfrm>
            <a:prstGeom prst="rect">
              <a:avLst/>
            </a:prstGeom>
          </p:spPr>
        </p:pic>
      </p:grpSp>
      <p:sp>
        <p:nvSpPr>
          <p:cNvPr id="105" name="箭头: 下 104">
            <a:extLst>
              <a:ext uri="{FF2B5EF4-FFF2-40B4-BE49-F238E27FC236}">
                <a16:creationId xmlns:a16="http://schemas.microsoft.com/office/drawing/2014/main" id="{55DB8AB0-916E-4294-B97D-BC5917E70A99}"/>
              </a:ext>
            </a:extLst>
          </p:cNvPr>
          <p:cNvSpPr/>
          <p:nvPr/>
        </p:nvSpPr>
        <p:spPr>
          <a:xfrm>
            <a:off x="5653031" y="2780928"/>
            <a:ext cx="359027" cy="7073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88E6716-D019-4766-9EC1-588220F5EA66}"/>
              </a:ext>
            </a:extLst>
          </p:cNvPr>
          <p:cNvGrpSpPr/>
          <p:nvPr/>
        </p:nvGrpSpPr>
        <p:grpSpPr>
          <a:xfrm>
            <a:off x="2847198" y="859912"/>
            <a:ext cx="6102215" cy="2175356"/>
            <a:chOff x="3126691" y="54038"/>
            <a:chExt cx="6102215" cy="2175356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884BFB68-97CB-4AE2-A88F-44FDEC1ECDE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26691" y="54038"/>
              <a:ext cx="6102215" cy="2175356"/>
              <a:chOff x="1067864" y="3429000"/>
              <a:chExt cx="6636409" cy="2365790"/>
            </a:xfrm>
          </p:grpSpPr>
          <p:pic>
            <p:nvPicPr>
              <p:cNvPr id="53" name="图片 52">
                <a:extLst>
                  <a:ext uri="{FF2B5EF4-FFF2-40B4-BE49-F238E27FC236}">
                    <a16:creationId xmlns:a16="http://schemas.microsoft.com/office/drawing/2014/main" id="{BCACA3C0-38D5-4335-BE62-2409731966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67864" y="3777726"/>
                <a:ext cx="387549" cy="579442"/>
              </a:xfrm>
              <a:prstGeom prst="rect">
                <a:avLst/>
              </a:prstGeom>
            </p:spPr>
          </p:pic>
          <p:pic>
            <p:nvPicPr>
              <p:cNvPr id="54" name="图片 53">
                <a:extLst>
                  <a:ext uri="{FF2B5EF4-FFF2-40B4-BE49-F238E27FC236}">
                    <a16:creationId xmlns:a16="http://schemas.microsoft.com/office/drawing/2014/main" id="{66C8862A-5704-4BFA-A301-9381B3C34E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0695" y="3643448"/>
                <a:ext cx="462085" cy="732133"/>
              </a:xfrm>
              <a:prstGeom prst="rect">
                <a:avLst/>
              </a:prstGeom>
            </p:spPr>
          </p:pic>
          <p:pic>
            <p:nvPicPr>
              <p:cNvPr id="55" name="图片 54">
                <a:extLst>
                  <a:ext uri="{FF2B5EF4-FFF2-40B4-BE49-F238E27FC236}">
                    <a16:creationId xmlns:a16="http://schemas.microsoft.com/office/drawing/2014/main" id="{E5826D46-C8FC-4521-A973-9BDECD1274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1" y="3486150"/>
                <a:ext cx="481013" cy="876300"/>
              </a:xfrm>
              <a:prstGeom prst="rect">
                <a:avLst/>
              </a:prstGeom>
            </p:spPr>
          </p:pic>
          <p:pic>
            <p:nvPicPr>
              <p:cNvPr id="58" name="图片 57">
                <a:extLst>
                  <a:ext uri="{FF2B5EF4-FFF2-40B4-BE49-F238E27FC236}">
                    <a16:creationId xmlns:a16="http://schemas.microsoft.com/office/drawing/2014/main" id="{FD06363A-F994-43CB-B236-0D7ED6B0F4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3235" y="3429000"/>
                <a:ext cx="495300" cy="933450"/>
              </a:xfrm>
              <a:prstGeom prst="rect">
                <a:avLst/>
              </a:prstGeom>
            </p:spPr>
          </p:pic>
          <p:pic>
            <p:nvPicPr>
              <p:cNvPr id="59" name="图片 58">
                <a:extLst>
                  <a:ext uri="{FF2B5EF4-FFF2-40B4-BE49-F238E27FC236}">
                    <a16:creationId xmlns:a16="http://schemas.microsoft.com/office/drawing/2014/main" id="{7FDE5968-C224-47E9-9834-6A27FBF038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" r="2057" b="2904"/>
              <a:stretch/>
            </p:blipFill>
            <p:spPr>
              <a:xfrm>
                <a:off x="2455647" y="3553215"/>
                <a:ext cx="457120" cy="809235"/>
              </a:xfrm>
              <a:prstGeom prst="rect">
                <a:avLst/>
              </a:prstGeom>
            </p:spPr>
          </p:pic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942D2ADC-F4DA-4B2C-96A6-B1A02B09D40B}"/>
                  </a:ext>
                </a:extLst>
              </p:cNvPr>
              <p:cNvSpPr txBox="1"/>
              <p:nvPr/>
            </p:nvSpPr>
            <p:spPr>
              <a:xfrm>
                <a:off x="1088685" y="4375581"/>
                <a:ext cx="354245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F</a:t>
                </a:r>
                <a:endParaRPr lang="zh-CN" altLang="en-US" dirty="0"/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F135D0F4-B83E-4F4E-9724-4A400AEE287D}"/>
                  </a:ext>
                </a:extLst>
              </p:cNvPr>
              <p:cNvSpPr txBox="1"/>
              <p:nvPr/>
            </p:nvSpPr>
            <p:spPr>
              <a:xfrm>
                <a:off x="2574213" y="4375581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5EBE46E3-0E12-4558-8BD8-15A5F2BBE464}"/>
                  </a:ext>
                </a:extLst>
              </p:cNvPr>
              <p:cNvSpPr txBox="1"/>
              <p:nvPr/>
            </p:nvSpPr>
            <p:spPr>
              <a:xfrm>
                <a:off x="7157227" y="4375581"/>
                <a:ext cx="351378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ABEBAB22-CBA5-4A1A-8B26-3ECEB8096333}"/>
                  </a:ext>
                </a:extLst>
              </p:cNvPr>
              <p:cNvSpPr txBox="1"/>
              <p:nvPr/>
            </p:nvSpPr>
            <p:spPr>
              <a:xfrm>
                <a:off x="5063570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id="{7B6DEEFA-672B-41D0-B53C-2417984322C8}"/>
                  </a:ext>
                </a:extLst>
              </p:cNvPr>
              <p:cNvSpPr txBox="1"/>
              <p:nvPr/>
            </p:nvSpPr>
            <p:spPr>
              <a:xfrm>
                <a:off x="6278007" y="4375581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E</a:t>
                </a:r>
                <a:endParaRPr lang="zh-CN" altLang="en-US" dirty="0"/>
              </a:p>
            </p:txBody>
          </p:sp>
          <p:sp>
            <p:nvSpPr>
              <p:cNvPr id="107" name="文本框 106">
                <a:extLst>
                  <a:ext uri="{FF2B5EF4-FFF2-40B4-BE49-F238E27FC236}">
                    <a16:creationId xmlns:a16="http://schemas.microsoft.com/office/drawing/2014/main" id="{38F836B7-1EF7-4E27-A1D9-F99E6D043975}"/>
                  </a:ext>
                </a:extLst>
              </p:cNvPr>
              <p:cNvSpPr txBox="1"/>
              <p:nvPr/>
            </p:nvSpPr>
            <p:spPr>
              <a:xfrm>
                <a:off x="4005936" y="4375581"/>
                <a:ext cx="368191" cy="40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pic>
            <p:nvPicPr>
              <p:cNvPr id="108" name="图片 107">
                <a:extLst>
                  <a:ext uri="{FF2B5EF4-FFF2-40B4-BE49-F238E27FC236}">
                    <a16:creationId xmlns:a16="http://schemas.microsoft.com/office/drawing/2014/main" id="{50E4A2AE-775E-42F6-9928-746E04602EB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7009874" y="4875470"/>
                <a:ext cx="277744" cy="548565"/>
              </a:xfrm>
              <a:prstGeom prst="rect">
                <a:avLst/>
              </a:prstGeom>
            </p:spPr>
          </p:pic>
          <p:pic>
            <p:nvPicPr>
              <p:cNvPr id="109" name="图片 108">
                <a:extLst>
                  <a:ext uri="{FF2B5EF4-FFF2-40B4-BE49-F238E27FC236}">
                    <a16:creationId xmlns:a16="http://schemas.microsoft.com/office/drawing/2014/main" id="{E97BF06F-EC8C-455E-9D8A-4E041C7C442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12528" b="2307"/>
              <a:stretch/>
            </p:blipFill>
            <p:spPr>
              <a:xfrm>
                <a:off x="7337370" y="4873350"/>
                <a:ext cx="301608" cy="552732"/>
              </a:xfrm>
              <a:prstGeom prst="rect">
                <a:avLst/>
              </a:prstGeom>
            </p:spPr>
          </p:pic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87A75624-A1B6-495D-9FDA-1317236AA9BC}"/>
                  </a:ext>
                </a:extLst>
              </p:cNvPr>
              <p:cNvSpPr txBox="1"/>
              <p:nvPr/>
            </p:nvSpPr>
            <p:spPr>
              <a:xfrm>
                <a:off x="2563194" y="5403034"/>
                <a:ext cx="31290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L</a:t>
                </a:r>
                <a:endParaRPr lang="zh-CN" altLang="en-US" dirty="0"/>
              </a:p>
            </p:txBody>
          </p:sp>
          <p:sp>
            <p:nvSpPr>
              <p:cNvPr id="111" name="文本框 110">
                <a:extLst>
                  <a:ext uri="{FF2B5EF4-FFF2-40B4-BE49-F238E27FC236}">
                    <a16:creationId xmlns:a16="http://schemas.microsoft.com/office/drawing/2014/main" id="{C1FADA32-02E7-4D99-8A2A-817D3DD0E9EB}"/>
                  </a:ext>
                </a:extLst>
              </p:cNvPr>
              <p:cNvSpPr txBox="1"/>
              <p:nvPr/>
            </p:nvSpPr>
            <p:spPr>
              <a:xfrm>
                <a:off x="7352895" y="5425459"/>
                <a:ext cx="351378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R</a:t>
                </a:r>
                <a:endParaRPr lang="zh-CN" altLang="en-US" dirty="0"/>
              </a:p>
            </p:txBody>
          </p:sp>
          <p:pic>
            <p:nvPicPr>
              <p:cNvPr id="112" name="图片 111">
                <a:extLst>
                  <a:ext uri="{FF2B5EF4-FFF2-40B4-BE49-F238E27FC236}">
                    <a16:creationId xmlns:a16="http://schemas.microsoft.com/office/drawing/2014/main" id="{257CAA36-D0C9-45CF-B7AA-26E80861C38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0663" t="8262" r="21481" b="11302"/>
              <a:stretch/>
            </p:blipFill>
            <p:spPr>
              <a:xfrm>
                <a:off x="2567280" y="4854468"/>
                <a:ext cx="277744" cy="548565"/>
              </a:xfrm>
              <a:prstGeom prst="rect">
                <a:avLst/>
              </a:prstGeom>
            </p:spPr>
          </p:pic>
          <p:sp>
            <p:nvSpPr>
              <p:cNvPr id="113" name="文本框 112">
                <a:extLst>
                  <a:ext uri="{FF2B5EF4-FFF2-40B4-BE49-F238E27FC236}">
                    <a16:creationId xmlns:a16="http://schemas.microsoft.com/office/drawing/2014/main" id="{29726F8F-4471-4227-817B-B45966ED15B6}"/>
                  </a:ext>
                </a:extLst>
              </p:cNvPr>
              <p:cNvSpPr txBox="1"/>
              <p:nvPr/>
            </p:nvSpPr>
            <p:spPr>
              <a:xfrm>
                <a:off x="7018007" y="5423752"/>
                <a:ext cx="25030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P</a:t>
                </a:r>
                <a:endParaRPr lang="zh-CN" altLang="en-US" dirty="0"/>
              </a:p>
            </p:txBody>
          </p:sp>
        </p:grp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827EB227-53B0-4CB2-B89F-EE0BCC3DC6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96541" y="287294"/>
              <a:ext cx="401580" cy="662400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E3E5409D-9494-4CD9-B702-F676B1B4DE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122" t="12276" r="5600"/>
            <a:stretch/>
          </p:blipFill>
          <p:spPr>
            <a:xfrm>
              <a:off x="8523769" y="166457"/>
              <a:ext cx="218544" cy="369333"/>
            </a:xfrm>
            <a:prstGeom prst="rect">
              <a:avLst/>
            </a:prstGeom>
          </p:spPr>
        </p:pic>
      </p:grpSp>
      <p:sp>
        <p:nvSpPr>
          <p:cNvPr id="57" name="内容占位符 2">
            <a:extLst>
              <a:ext uri="{FF2B5EF4-FFF2-40B4-BE49-F238E27FC236}">
                <a16:creationId xmlns:a16="http://schemas.microsoft.com/office/drawing/2014/main" id="{D532DF3E-7CDF-429E-ABFD-65A577B404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00" y="4125191"/>
            <a:ext cx="2340868" cy="2682331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L3: swap    flag, R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L4: </a:t>
            </a:r>
            <a:r>
              <a:rPr lang="en-US" altLang="zh-CN" sz="2000" dirty="0" err="1"/>
              <a:t>cmp</a:t>
            </a:r>
            <a:r>
              <a:rPr lang="en-US" altLang="zh-CN" sz="2000" dirty="0">
                <a:latin typeface="Arial"/>
                <a:ea typeface="宋体"/>
              </a:rPr>
              <a:t>     L9, </a:t>
            </a:r>
            <a:r>
              <a:rPr lang="en-US" altLang="zh-CN" sz="2000" dirty="0"/>
              <a:t>L7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L5: </a:t>
            </a:r>
            <a:r>
              <a:rPr lang="en-US" altLang="zh-CN" sz="2000" dirty="0">
                <a:latin typeface="Arial"/>
                <a:ea typeface="宋体"/>
              </a:rPr>
              <a:t>swap    P, L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L6: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L	  </a:t>
            </a:r>
            <a:endParaRPr lang="en-US" altLang="zh-CN" sz="1800" dirty="0">
              <a:latin typeface="Arial"/>
              <a:ea typeface="宋体"/>
            </a:endParaRPr>
          </a:p>
          <a:p>
            <a:pPr marL="0" indent="0">
              <a:buNone/>
            </a:pPr>
            <a:r>
              <a:rPr lang="en-US" altLang="zh-CN" sz="2000" dirty="0"/>
              <a:t>L7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 err="1">
                <a:latin typeface="Arial"/>
                <a:ea typeface="宋体"/>
              </a:rPr>
              <a:t>inc</a:t>
            </a:r>
            <a:r>
              <a:rPr lang="en-US" altLang="zh-CN" sz="2000" dirty="0">
                <a:latin typeface="Arial"/>
                <a:ea typeface="宋体"/>
              </a:rPr>
              <a:t>        P	      </a:t>
            </a:r>
          </a:p>
          <a:p>
            <a:pPr marL="0" indent="0">
              <a:buNone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L8: </a:t>
            </a:r>
            <a:r>
              <a:rPr lang="en-US" altLang="zh-CN" sz="2000" dirty="0" err="1">
                <a:latin typeface="Arial"/>
                <a:ea typeface="宋体"/>
              </a:rPr>
              <a:t>goto</a:t>
            </a:r>
            <a:r>
              <a:rPr lang="en-US" altLang="zh-CN" sz="2000" dirty="0">
                <a:latin typeface="Arial"/>
                <a:ea typeface="宋体"/>
              </a:rPr>
              <a:t>      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宋体"/>
                <a:cs typeface="+mn-cs"/>
              </a:rPr>
              <a:t>L4</a:t>
            </a:r>
            <a:r>
              <a:rPr lang="en-US" altLang="zh-CN" sz="2000" dirty="0">
                <a:latin typeface="Arial"/>
                <a:ea typeface="宋体"/>
              </a:rPr>
              <a:t>          </a:t>
            </a:r>
          </a:p>
          <a:p>
            <a:pPr marL="0" indent="0">
              <a:buNone/>
            </a:pP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L9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: 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swap    flag,</a:t>
            </a:r>
            <a:r>
              <a:rPr lang="zh-CN" altLang="en-US" sz="2000" dirty="0">
                <a:solidFill>
                  <a:srgbClr val="FF0000"/>
                </a:solidFill>
                <a:latin typeface="Arial"/>
                <a:ea typeface="宋体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Arial"/>
                <a:ea typeface="宋体"/>
              </a:rPr>
              <a:t>L     </a:t>
            </a:r>
            <a:endParaRPr lang="zh-CN" altLang="en-US" sz="1800" dirty="0">
              <a:solidFill>
                <a:srgbClr val="FF0000"/>
              </a:solidFill>
              <a:latin typeface="Arial"/>
              <a:ea typeface="宋体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FA2551DB-8CB4-4D07-A96C-81E2A480074D}"/>
              </a:ext>
            </a:extLst>
          </p:cNvPr>
          <p:cNvSpPr txBox="1"/>
          <p:nvPr/>
        </p:nvSpPr>
        <p:spPr>
          <a:xfrm>
            <a:off x="3235353" y="5892807"/>
            <a:ext cx="51134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Arial" panose="020B0604020202020204" pitchFamily="34" charset="0"/>
                <a:ea typeface="+mj-ea"/>
              </a:rPr>
              <a:t>Swap the pivot to L, partition is completed</a:t>
            </a:r>
            <a:r>
              <a:rPr lang="en-US" altLang="zh-CN" sz="2000" kern="0" dirty="0">
                <a:solidFill>
                  <a:srgbClr val="000000"/>
                </a:solidFill>
                <a:ea typeface="+mj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6749174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22238"/>
            <a:ext cx="8712968" cy="686195"/>
          </a:xfrm>
        </p:spPr>
        <p:txBody>
          <a:bodyPr/>
          <a:lstStyle/>
          <a:p>
            <a:r>
              <a:rPr lang="en-US" altLang="zh-CN" dirty="0"/>
              <a:t>Sample contents in Lab report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908720"/>
            <a:ext cx="8640960" cy="1296144"/>
          </a:xfrm>
        </p:spPr>
        <p:txBody>
          <a:bodyPr/>
          <a:lstStyle/>
          <a:p>
            <a:r>
              <a:rPr lang="en-US" altLang="zh-CN" dirty="0"/>
              <a:t>Hardware design</a:t>
            </a:r>
          </a:p>
          <a:p>
            <a:pPr lvl="1"/>
            <a:r>
              <a:rPr lang="en-US" altLang="zh-CN" sz="2000" dirty="0"/>
              <a:t>Use students and simple additional aids </a:t>
            </a:r>
          </a:p>
          <a:p>
            <a:pPr lvl="2"/>
            <a:r>
              <a:rPr lang="en-US" altLang="zh-CN" sz="1600" dirty="0"/>
              <a:t>E.g., paper marks on the lawn. Note: do not litter</a:t>
            </a:r>
          </a:p>
          <a:p>
            <a:pPr lvl="1"/>
            <a:endParaRPr lang="en-US" altLang="zh-CN" dirty="0"/>
          </a:p>
          <a:p>
            <a:endParaRPr lang="en-US" altLang="zh-CN" dirty="0"/>
          </a:p>
          <a:p>
            <a:pPr lvl="2"/>
            <a:endParaRPr lang="en-US" altLang="zh-CN" dirty="0"/>
          </a:p>
          <a:p>
            <a:pPr lvl="4"/>
            <a:endParaRPr lang="en-US" altLang="zh-CN" dirty="0"/>
          </a:p>
          <a:p>
            <a:r>
              <a:rPr lang="en-US" altLang="zh-CN" dirty="0"/>
              <a:t>Instruction set design</a:t>
            </a:r>
          </a:p>
          <a:p>
            <a:pPr lvl="2"/>
            <a:r>
              <a:rPr lang="en-US" altLang="zh-CN" sz="1800" dirty="0"/>
              <a:t>The instruction set consists of 9 instructions (or 7, 12, 15)</a:t>
            </a:r>
          </a:p>
          <a:p>
            <a:pPr lvl="2"/>
            <a:r>
              <a:rPr lang="en-US" altLang="zh-CN" sz="1800" dirty="0"/>
              <a:t>Assume the program is stored in the Controller’s brain, who can control the execution of any instruction in one step</a:t>
            </a:r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4FEA1-8D4F-4C27-B315-433CCAC1694E}" type="slidenum">
              <a:rPr lang="en-US" altLang="zh-CN" smtClean="0"/>
              <a:t>8</a:t>
            </a:fld>
            <a:endParaRPr lang="en-US" altLang="zh-CN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1520" y="2204864"/>
          <a:ext cx="8568952" cy="11605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11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/>
                        <a:t>Component</a:t>
                      </a:r>
                      <a:endParaRPr lang="zh-CN" alt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/>
                        <a:t>Implemented by</a:t>
                      </a:r>
                      <a:endParaRPr lang="zh-CN" alt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/>
                        <a:t>Duty</a:t>
                      </a:r>
                      <a:r>
                        <a:rPr lang="en-US" altLang="zh-CN" sz="1400" b="1" baseline="0" dirty="0"/>
                        <a:t> of the component</a:t>
                      </a:r>
                      <a:endParaRPr lang="zh-CN" altLang="en-US" sz="14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7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Controller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 student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Decode instruction, control other components to</a:t>
                      </a:r>
                      <a:r>
                        <a:rPr lang="en-US" altLang="zh-CN" sz="1400" baseline="0" dirty="0"/>
                        <a:t> execute instruction, and determine next instruction</a:t>
                      </a:r>
                      <a:endParaRPr lang="zh-CN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11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…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/>
                        <a:t>…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/>
                        <a:t>…</a:t>
                      </a:r>
                      <a:endParaRPr lang="zh-CN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43507" y="5407755"/>
          <a:ext cx="8784978" cy="11605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6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4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35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71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34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11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/>
                        <a:t>Opcode</a:t>
                      </a:r>
                      <a:endParaRPr lang="zh-CN" alt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/>
                        <a:t>Operand1</a:t>
                      </a:r>
                      <a:endParaRPr lang="zh-CN" alt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/>
                        <a:t>Operand2</a:t>
                      </a:r>
                      <a:endParaRPr lang="zh-CN" alt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/>
                        <a:t>Operand3</a:t>
                      </a:r>
                      <a:endParaRPr lang="zh-CN" alt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/>
                        <a:t>Explanatory</a:t>
                      </a:r>
                      <a:r>
                        <a:rPr lang="en-US" altLang="zh-CN" sz="1400" b="1" baseline="0" dirty="0"/>
                        <a:t> remarks</a:t>
                      </a:r>
                      <a:endParaRPr lang="zh-CN" altLang="en-US" sz="14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7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MOV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Immediate</a:t>
                      </a:r>
                      <a:r>
                        <a:rPr lang="en-US" altLang="zh-CN" sz="1400" baseline="0" dirty="0"/>
                        <a:t> value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Register1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None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/>
                        <a:t>Set Register1 to the Immediate</a:t>
                      </a:r>
                      <a:r>
                        <a:rPr lang="en-US" altLang="zh-CN" sz="1400" baseline="0" dirty="0"/>
                        <a:t> value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aseline="0" dirty="0"/>
                        <a:t>E.g., MOV 0, R1 means 0</a:t>
                      </a:r>
                      <a:r>
                        <a:rPr lang="en-US" altLang="zh-CN" sz="1400" baseline="0" dirty="0">
                          <a:sym typeface="Wingdings" panose="05000000000000000000" pitchFamily="2" charset="2"/>
                        </a:rPr>
                        <a:t>R1</a:t>
                      </a:r>
                      <a:endParaRPr lang="zh-CN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11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…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/>
                        <a:t>…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…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/>
                        <a:t>…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/>
                        <a:t>…</a:t>
                      </a:r>
                      <a:endParaRPr lang="zh-CN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22238"/>
            <a:ext cx="8712968" cy="686195"/>
          </a:xfrm>
        </p:spPr>
        <p:txBody>
          <a:bodyPr/>
          <a:lstStyle/>
          <a:p>
            <a:r>
              <a:rPr lang="en-US" altLang="zh-CN" dirty="0"/>
              <a:t>Sample contents in Lab report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908720"/>
            <a:ext cx="8640960" cy="3528392"/>
          </a:xfrm>
        </p:spPr>
        <p:txBody>
          <a:bodyPr/>
          <a:lstStyle/>
          <a:p>
            <a:r>
              <a:rPr lang="en-US" altLang="zh-CN" dirty="0"/>
              <a:t>The “assembly language” program of quicksort</a:t>
            </a:r>
          </a:p>
          <a:p>
            <a:pPr lvl="1"/>
            <a:r>
              <a:rPr lang="en-US" altLang="zh-CN" sz="2000" dirty="0"/>
              <a:t>E.g., my program is shown in the following table, which consists of a sequence of 12 instructions</a:t>
            </a:r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r>
              <a:rPr lang="en-US" altLang="zh-CN" sz="2400" dirty="0"/>
              <a:t>Record of execution (of 129 steps)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4FEA1-8D4F-4C27-B315-433CCAC1694E}" type="slidenum">
              <a:rPr lang="en-US" altLang="zh-CN" smtClean="0"/>
              <a:t>9</a:t>
            </a:fld>
            <a:endParaRPr lang="en-US" altLang="zh-CN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79512" y="2342885"/>
          <a:ext cx="8712968" cy="12684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29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69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43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131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/>
                        <a:t>No.</a:t>
                      </a:r>
                      <a:endParaRPr lang="zh-CN" alt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/>
                        <a:t>Instruction</a:t>
                      </a:r>
                      <a:endParaRPr lang="zh-CN" alt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/>
                        <a:t>Explanatory</a:t>
                      </a:r>
                      <a:r>
                        <a:rPr lang="en-US" altLang="zh-CN" sz="1400" b="1" baseline="0" dirty="0"/>
                        <a:t> Comments</a:t>
                      </a:r>
                      <a:endParaRPr lang="zh-CN" altLang="en-US" sz="14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MOV 17, R1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/>
                        <a:t>Initialize R1 to N,</a:t>
                      </a:r>
                      <a:r>
                        <a:rPr lang="en-US" altLang="zh-CN" sz="1400" baseline="0" dirty="0"/>
                        <a:t> the number of data items to be sorted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11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…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/>
                        <a:t>…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/>
                        <a:t>…</a:t>
                      </a:r>
                      <a:endParaRPr lang="zh-CN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11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12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HALT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/>
                        <a:t>The</a:t>
                      </a:r>
                      <a:r>
                        <a:rPr lang="en-US" altLang="zh-CN" sz="1400" baseline="0" dirty="0"/>
                        <a:t> program terminates. The sorted result is in the Operational Unit</a:t>
                      </a:r>
                      <a:endParaRPr lang="zh-CN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582796"/>
              </p:ext>
            </p:extLst>
          </p:nvPr>
        </p:nvGraphicFramePr>
        <p:xfrm>
          <a:off x="755576" y="4523623"/>
          <a:ext cx="7776865" cy="2208245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6210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51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00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16"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 b="1" dirty="0">
                          <a:effectLst/>
                        </a:rPr>
                        <a:t>Step</a:t>
                      </a:r>
                      <a:endParaRPr lang="zh-CN" sz="1200" b="1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 b="1" dirty="0">
                          <a:effectLst/>
                        </a:rPr>
                        <a:t>Instruction Executed</a:t>
                      </a:r>
                      <a:endParaRPr lang="zh-CN" sz="1200" b="1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 b="1" dirty="0">
                          <a:effectLst/>
                        </a:rPr>
                        <a:t>Explanatory Comments</a:t>
                      </a:r>
                      <a:endParaRPr lang="zh-CN" sz="1200" b="1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16"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0</a:t>
                      </a:r>
                      <a:endParaRPr lang="zh-CN" sz="12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</a:rPr>
                        <a:t>Initial configuration</a:t>
                      </a:r>
                      <a:endParaRPr lang="zh-CN" sz="12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</a:rPr>
                        <a:t>Students of the data group are </a:t>
                      </a:r>
                      <a:r>
                        <a:rPr lang="en-US" altLang="zh-CN" sz="1200" dirty="0" err="1">
                          <a:effectLst/>
                        </a:rPr>
                        <a:t>orded</a:t>
                      </a:r>
                      <a:r>
                        <a:rPr lang="zh-CN" sz="1200" dirty="0">
                          <a:effectLst/>
                        </a:rPr>
                        <a:t> by name; N=16</a:t>
                      </a:r>
                      <a:endParaRPr lang="zh-CN" sz="12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0028"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1</a:t>
                      </a:r>
                      <a:endParaRPr lang="zh-CN" sz="12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</a:rPr>
                        <a:t>MOV 17, R1</a:t>
                      </a:r>
                      <a:endParaRPr lang="zh-CN" sz="12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</a:rPr>
                        <a:t>Initialize R1 to N, the number of data items to be sorted</a:t>
                      </a:r>
                      <a:endParaRPr lang="zh-CN" sz="12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9452"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2</a:t>
                      </a:r>
                      <a:endParaRPr lang="zh-CN" sz="12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</a:rPr>
                        <a:t>…</a:t>
                      </a:r>
                      <a:endParaRPr lang="zh-CN" sz="12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</a:rPr>
                        <a:t>…</a:t>
                      </a:r>
                      <a:endParaRPr lang="zh-CN" sz="12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1448"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…</a:t>
                      </a:r>
                      <a:endParaRPr lang="zh-CN" sz="12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…</a:t>
                      </a:r>
                      <a:endParaRPr lang="zh-CN" sz="12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</a:rPr>
                        <a:t>…</a:t>
                      </a:r>
                      <a:endParaRPr lang="zh-CN" sz="12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0026"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…</a:t>
                      </a:r>
                      <a:endParaRPr lang="zh-CN" sz="12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…</a:t>
                      </a:r>
                      <a:endParaRPr lang="zh-CN" sz="12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</a:rPr>
                        <a:t>Start of the first iteration of the main loop</a:t>
                      </a:r>
                      <a:endParaRPr lang="zh-CN" sz="12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16"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…</a:t>
                      </a:r>
                      <a:endParaRPr lang="zh-CN" sz="12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</a:rPr>
                        <a:t>…</a:t>
                      </a:r>
                      <a:endParaRPr lang="zh-CN" sz="12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</a:rPr>
                        <a:t>…; comparison #1; …</a:t>
                      </a:r>
                      <a:endParaRPr lang="zh-CN" sz="12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1448"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</a:rPr>
                        <a:t>…</a:t>
                      </a:r>
                      <a:endParaRPr lang="zh-CN" sz="12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…</a:t>
                      </a:r>
                      <a:endParaRPr lang="zh-CN" sz="12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</a:rPr>
                        <a:t>…</a:t>
                      </a:r>
                      <a:endParaRPr lang="zh-CN" sz="12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2895"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129</a:t>
                      </a:r>
                      <a:endParaRPr lang="zh-CN" sz="12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Halt</a:t>
                      </a:r>
                      <a:endParaRPr lang="zh-CN" sz="120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</a:rPr>
                        <a:t>End of program; the data group are now </a:t>
                      </a:r>
                      <a:r>
                        <a:rPr lang="en-US" altLang="zh-CN" sz="1200" dirty="0">
                          <a:effectLst/>
                        </a:rPr>
                        <a:t>ordered</a:t>
                      </a:r>
                      <a:r>
                        <a:rPr lang="zh-CN" sz="1200" dirty="0">
                          <a:effectLst/>
                        </a:rPr>
                        <a:t> by height</a:t>
                      </a:r>
                      <a:endParaRPr lang="zh-CN" sz="1200" dirty="0"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6a43c49-3cb8-4d59-9b74-b2e19422e342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c1b34e8-c654-4373-9a2a-bdaf3698320f}"/>
</p:tagLst>
</file>

<file path=ppt/theme/theme1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624</TotalTime>
  <Words>5894</Words>
  <Application>Microsoft Office PowerPoint</Application>
  <PresentationFormat>全屏显示(4:3)</PresentationFormat>
  <Paragraphs>1734</Paragraphs>
  <Slides>71</Slides>
  <Notes>53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9" baseType="lpstr">
      <vt:lpstr>黑体</vt:lpstr>
      <vt:lpstr>Arial</vt:lpstr>
      <vt:lpstr>Cambria Math</vt:lpstr>
      <vt:lpstr>Franklin Gothic Medium</vt:lpstr>
      <vt:lpstr>Times</vt:lpstr>
      <vt:lpstr>Wingdings</vt:lpstr>
      <vt:lpstr>Network</vt:lpstr>
      <vt:lpstr>文档</vt:lpstr>
      <vt:lpstr> Lab Slides Human Sorter  zxu@ict.ac.cn zhangjialin@ict.ac.cn</vt:lpstr>
      <vt:lpstr>Design a real computer to do quicksort Read textbook 7.3   2.3 4.3.3 5.3.3</vt:lpstr>
      <vt:lpstr>How to do it?</vt:lpstr>
      <vt:lpstr>Objective</vt:lpstr>
      <vt:lpstr>Criteria of each student’s design</vt:lpstr>
      <vt:lpstr>Criteria of each student’s design</vt:lpstr>
      <vt:lpstr>Suggested structure of Lab report</vt:lpstr>
      <vt:lpstr>Sample contents in Lab report</vt:lpstr>
      <vt:lpstr>Sample contents in Lab report</vt:lpstr>
      <vt:lpstr>Suggestions for team presentation</vt:lpstr>
      <vt:lpstr>Sample Q&amp;A</vt:lpstr>
      <vt:lpstr>Sample Q&amp;A</vt:lpstr>
      <vt:lpstr>Appendix  Some students may need more hints or help.  The following slides illustrate parts of a design.  Many other imaginative designs are possible, to realize the key concept of recursion. </vt:lpstr>
      <vt:lpstr>Hardware design</vt:lpstr>
      <vt:lpstr>Instruction set design</vt:lpstr>
      <vt:lpstr>Quicksort Program  in “assembly”</vt:lpstr>
      <vt:lpstr>Step 1: Select a area</vt:lpstr>
      <vt:lpstr>Step 2: Select a pivot</vt:lpstr>
      <vt:lpstr>Step 3: Partition</vt:lpstr>
      <vt:lpstr>Step 4: Squat</vt:lpstr>
      <vt:lpstr> Step 5: Jump</vt:lpstr>
      <vt:lpstr>Step 6: Select a area</vt:lpstr>
      <vt:lpstr>Step 7: Squat</vt:lpstr>
      <vt:lpstr>Step 8: Jump</vt:lpstr>
      <vt:lpstr>Step 9: Select a area</vt:lpstr>
      <vt:lpstr>Step 10: Select a pivot</vt:lpstr>
      <vt:lpstr>Step 11: Partition</vt:lpstr>
      <vt:lpstr>Step 12: Squat</vt:lpstr>
      <vt:lpstr>Step 13: Jump</vt:lpstr>
      <vt:lpstr>Step 14: Select a area</vt:lpstr>
      <vt:lpstr>Step 15: Select a pivot</vt:lpstr>
      <vt:lpstr>Step 16: Partition</vt:lpstr>
      <vt:lpstr>Step 17: Squat</vt:lpstr>
      <vt:lpstr>Step 18: Jump</vt:lpstr>
      <vt:lpstr>Step 19: Select a area</vt:lpstr>
      <vt:lpstr>Step 20: Squat</vt:lpstr>
      <vt:lpstr>Step 21: Jump</vt:lpstr>
      <vt:lpstr>Step 22: Select a area</vt:lpstr>
      <vt:lpstr>Step 23: Squat</vt:lpstr>
      <vt:lpstr>Step 24: Jump</vt:lpstr>
      <vt:lpstr>Step 25: Select a area</vt:lpstr>
      <vt:lpstr>Step 26: Jump</vt:lpstr>
      <vt:lpstr>Revisit partition：  What happens when there are 100 students?</vt:lpstr>
      <vt:lpstr>Pairwise comparison</vt:lpstr>
      <vt:lpstr>PowerPoint 演示文稿</vt:lpstr>
      <vt:lpstr>Hardware design</vt:lpstr>
      <vt:lpstr>Improve the design</vt:lpstr>
      <vt:lpstr>Instruction set design</vt:lpstr>
      <vt:lpstr>Instruction set design</vt:lpstr>
      <vt:lpstr>Improved Quicksort Program</vt:lpstr>
      <vt:lpstr>Compare the Two Quicksort Programs</vt:lpstr>
      <vt:lpstr>Step 3: Swap</vt:lpstr>
      <vt:lpstr>Step 4: Compare</vt:lpstr>
      <vt:lpstr>Step 5: P moves 1 position to right</vt:lpstr>
      <vt:lpstr>Step 6: Jump</vt:lpstr>
      <vt:lpstr>Step 7: Compare</vt:lpstr>
      <vt:lpstr>Step 8: P moves 1 position to right</vt:lpstr>
      <vt:lpstr>Step 9: Jump</vt:lpstr>
      <vt:lpstr>Step 10: Compare</vt:lpstr>
      <vt:lpstr>Step 11: Swap</vt:lpstr>
      <vt:lpstr>Step 12: L moves 1 position to right</vt:lpstr>
      <vt:lpstr>Step 13: P moves 1 position to right</vt:lpstr>
      <vt:lpstr>Step 14: Jump</vt:lpstr>
      <vt:lpstr>Step 15: Compare</vt:lpstr>
      <vt:lpstr>Step 16: P moves 1 position to right</vt:lpstr>
      <vt:lpstr>Step 17: Jump</vt:lpstr>
      <vt:lpstr>Step 18: Compare</vt:lpstr>
      <vt:lpstr>Step 19: P moves 1 position to right</vt:lpstr>
      <vt:lpstr>Step 20: Jump</vt:lpstr>
      <vt:lpstr>Step 21: Compare</vt:lpstr>
      <vt:lpstr>Step 22: Partition completed</vt:lpstr>
    </vt:vector>
  </TitlesOfParts>
  <Company>UCAS  ICT-CAS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Lab Slides Human Sorter  zxu@ict.ac.cn zhangjialin@ict.ac.cn</dc:title>
  <dc:creator>zxu</dc:creator>
  <cp:lastModifiedBy>徐 志伟</cp:lastModifiedBy>
  <cp:revision>1696</cp:revision>
  <dcterms:created xsi:type="dcterms:W3CDTF">2004-09-07T08:14:00Z</dcterms:created>
  <dcterms:modified xsi:type="dcterms:W3CDTF">2021-11-03T09:15:54Z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17E637C27B624959B37B0CA381EECD81</vt:lpwstr>
  </property>
  <property fmtid="{D5CDD505-2E9C-101B-9397-08002B2CF9AE}" pid="3" name="KSOProductBuildVer">
    <vt:lpwstr>2052-11.1.0.10495</vt:lpwstr>
  </property>
</Properties>
</file>